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5"/>
  </p:sldMasterIdLst>
  <p:notesMasterIdLst>
    <p:notesMasterId r:id="rId14"/>
  </p:notesMasterIdLst>
  <p:handoutMasterIdLst>
    <p:handoutMasterId r:id="rId15"/>
  </p:handoutMasterIdLst>
  <p:sldIdLst>
    <p:sldId id="256" r:id="rId6"/>
    <p:sldId id="260" r:id="rId7"/>
    <p:sldId id="261" r:id="rId8"/>
    <p:sldId id="257" r:id="rId9"/>
    <p:sldId id="258" r:id="rId10"/>
    <p:sldId id="259" r:id="rId11"/>
    <p:sldId id="262" r:id="rId12"/>
    <p:sldId id="263" r:id="rId13"/>
  </p:sldIdLst>
  <p:sldSz cx="6858000" cy="9906000" type="A4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ly Tuck" initials="ET" lastIdx="4" clrIdx="0">
    <p:extLst>
      <p:ext uri="{19B8F6BF-5375-455C-9EA6-DF929625EA0E}">
        <p15:presenceInfo xmlns:p15="http://schemas.microsoft.com/office/powerpoint/2012/main" userId="S::E.Tuck@cardinia.vic.gov.au::efe6bf79-d31e-4e1d-a527-5e143dacd37d" providerId="AD"/>
      </p:ext>
    </p:extLst>
  </p:cmAuthor>
  <p:cmAuthor id="2" name="Kate Beveridge" initials="KB" lastIdx="1" clrIdx="1">
    <p:extLst>
      <p:ext uri="{19B8F6BF-5375-455C-9EA6-DF929625EA0E}">
        <p15:presenceInfo xmlns:p15="http://schemas.microsoft.com/office/powerpoint/2012/main" userId="S::K.Beveridge@cardinia.vic.gov.au::4c2211b7-352e-41f1-9df1-00a0e70af553" providerId="AD"/>
      </p:ext>
    </p:extLst>
  </p:cmAuthor>
  <p:cmAuthor id="3" name="Ali Johns" initials="AJ" lastIdx="3" clrIdx="2">
    <p:extLst>
      <p:ext uri="{19B8F6BF-5375-455C-9EA6-DF929625EA0E}">
        <p15:presenceInfo xmlns:p15="http://schemas.microsoft.com/office/powerpoint/2012/main" userId="S::alison.johns@cardinia.vic.gov.au::3c3b85a9-4725-401b-888b-a42912ac5e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91"/>
    <a:srgbClr val="A394B6"/>
    <a:srgbClr val="C4BAD0"/>
    <a:srgbClr val="0073C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043F34-D8D8-4CE1-9792-B78DFC34E507}" v="242" dt="2021-04-22T05:19:45.1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3120"/>
        <p:guide pos="216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4D5C1-F7E6-467C-85E7-0E2A11591464}" type="datetimeFigureOut">
              <a:rPr lang="en-AU" smtClean="0"/>
              <a:t>21/04/2021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D005E-D7A6-48B6-A86B-A38212DC14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0757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7T04:10:59.055"/>
    </inkml:context>
    <inkml:brush xml:id="br0">
      <inkml:brushProperty name="width" value="0.1" units="cm"/>
      <inkml:brushProperty name="height" value="0.1" units="cm"/>
      <inkml:brushProperty name="color" value="#33CCFF"/>
      <inkml:brushProperty name="ignorePressure" value="1"/>
    </inkml:brush>
  </inkml:definitions>
  <inkml:trace contextRef="#ctx0" brushRef="#br0">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5:31.422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34,'259'233,"-222"-195,2-1,2-2,1-2,90 53,-105-70,2-1,0-1,0-2,1-1,1-1,0-2,0-1,34 4,70-5,146-13,-263 5,1 0,-1-2,0 0,-1-1,1-1,-1 0,30-17,0-5,56-43,-3 2,-67 47,-1-1,0-1,-2-2,-1-1,-1-2,-1 0,-2-2,34-53,-54 76,-1-1,-1 1,1-1,3-14,-2-3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6:08.973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2,'109'0,"68"-1,186 23,-135 14,-107-15,206 10,-296-31,1 2,0 1,-1 1,0 2,0 1,47 18,-75-24,-1 0,1 0,-1 0,0 0,1 0,-1 1,0-1,0 1,0-1,0 1,0 0,0 0,0 0,0 0,-1 0,1 0,-1 1,0-1,0 0,1 1,-1-1,-1 1,1-1,0 4,-1-3,0 0,-1-1,1 1,-1 0,0-1,0 1,0-1,0 1,0-1,0 1,-1-1,1 0,-1 0,0 0,1 0,-1 0,0 0,0 0,-1 0,1-1,0 1,0-1,-1 0,-2 2,-7 2,0 0,0-1,0 0,0 0,-1-1,1-1,-26 1,-99-6,61-1,38 4,0-1,1-2,0-2,0-2,0-1,-60-21,70 18,0 1,0 1,-1 1,0 2,0 1,-1 1,-34 0,48 4,1 0,0-2,-1 1,1-2,-17-5,26 7,1-1,0 0,-1 0,1 0,0-1,0 0,0 1,0-1,1-1,-1 1,1 0,0-1,0 0,0 0,0 0,1 0,0 0,-1 0,-1-8,3 10,1 1,-1 0,1 0,0-1,-1 1,1 0,0-1,0 1,0 0,0-1,0 1,0 0,0-1,1 1,-1 0,0-1,1 1,-1 0,1-1,0 1,-1 0,1 0,0 0,-1 0,3-2,-1 1,1 0,0 0,0 0,-1 1,1-1,0 1,1 0,-1-1,0 1,5 0,10-2,0 1,1 0,19 2,-27 0,11-1,0 0,0 2,0 1,0 0,-1 2,1 0,-1 2,0 0,24 11,-19-7,1-1,0-1,0-1,29 3,48 13,-62-11,1-1,53 5,-64-13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6:13.810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14 0,'-6'0,"-2"0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6:38.456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4231 1382,'-36'-39,"18"20,-35-31,-330-236,-201-156,498 372,-3 4,-2 3,-3 5,-3 4,-1 4,-3 4,-191-57,245 92,1 2,-1 2,-61-2,-144 11,111 2,-31-6,-138 5,295-1,0 0,0 1,1 0,-1 1,1 1,-1 0,1 1,1 1,-1 0,1 0,-18 15,-6 8,2 2,-41 48,15-15,-58 44,-36 39,137-128,1 1,1 1,1 0,1 1,-22 47,18-30,-3-2,-36 53,39-67,1 2,2 0,0 1,2 1,1 0,1 1,-7 29,-18 62,23-83,2-1,-8 46,17-71,1 0,0-1,0 1,2 0,-1 0,1 0,1-1,0 1,0-1,1 1,1-1,5 14,19 28,1-1,3-1,2-2,72 79,-76-97,1-1,1-1,2-2,1-1,1-2,1-1,54 23,-42-24,263 116,-230-96,133 90,326 235,-512-347,174 142,-143-109,101 68,-55-54,354 204,-421-251,25 11,-2 3,-1 3,82 62,-14 14,-41-34,143 97,-129-112,2-3,114 46,-195-98,1 0,1-2,-1 0,1-2,42 3,131-10,-70-1,60-12,-35 0,296 10,-441 6,0 0,0 0,0-1,1-1,-1 1,0-1,0 0,-1-1,1 0,-1-1,1 1,-1-1,0 0,0-1,0 0,-1 0,0-1,0 1,0-1,-1-1,0 1,0-1,0 1,-1-2,6-13,0 1,-1-1,-1 0,-1 0,-1-1,-1 0,0 0,1-36,-7-164,-3 102,4 41,-6-135,2 187,0 0,-1 1,-2 0,-1 0,-1 0,-12-24,-264-462,256 459,2-2,3 0,-21-70,22 60,-9-15,-4 3,-49-80,49 93,-214-388,246 443,-1 0,1 1,-2-1,0 1,0 0,0 0,-1 0,0 1,0 0,-1 1,0 0,0 0,-1 0,1 1,-1 0,0 1,-1 0,1 1,-14-4,-14-3,1-1,0-2,-60-31,54 23,-84-28,65 34,6 4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6:40.026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0 0,'2'7,"-1"-1,1 1,0-1,0 0,1 1,-1-1,1 0,1-1,-1 1,1-1,0 1,1-1,-1 0,6 4,3 7,27 29,2-1,1-3,3-1,1-2,94 57,123 79,399 211,-261-163,-123-41,-182-113,154 80,-165-99,-3 3,-2 4,93 83,-94-75,50 56,-98-88,1-1,1-1,1-2,75 45,-68-53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6:41.223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568 0,'-1'25,"-1"0,-2 0,0-1,-2 0,-1 0,0 0,-2-1,-18 35,-15 19,-57 76,43-70,-41 58,-67 115,157-242,0 0,2 1,0-1,0 1,1 0,1 0,-1 17,2-3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6:42.090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418 0,'1'1,"0"-1,0 0,0 0,-1 1,1-1,0 1,-1-1,1 1,0-1,-1 1,1-1,-1 1,1 0,-1-1,1 1,-1 0,1-1,-1 1,1 0,-1 0,0-1,0 1,1 0,-1 0,0 0,0-1,0 1,0 0,0 1,1 30,-6 0,-2 0,-1-1,-1 0,-27 60,-8 26,-11 20,35-93,-19 63,31-85,-1 0,-1 0,-13 21,0-1,-81 163,88-184,16-21,0 0,-1 0,1 0,0 1,0-1,-1 0,1 0,0 0,0 0,-1 0,1 0,0 0,-1 0,1 0,0 0,0 0,-1 0,1 0,0 0,-1 0,1 0,0 0,0-1,-1 1,1 0,0 0,0 0,-1 0,1 0,0-1,0 1,0 0,-1 0,1 0,0-1,0 1,0 0,0 0,-1-1,0-3,0 0,0 0,0 0,0 0,1 0,-1 0,1 0,0-7,4-26,0-1,3 1,15-53,-1 22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6:42.990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153 0,'0'13,"0"20,0 25,0 18,-6 22,-8 6,-7-9,-1-8,4-14,5-6,-8-9,1-9,3-12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6:44.156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298 0,'0'12,"0"22,-12 23,-10 20,-7 9,1 2,-1-9,-1-10,5-12,6-4,6-4,6-5,-2 3,0 4,-4 0,-5-2,-1-5,4-8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6:53.189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1701 0,'-669'0,"635"3,0 1,0 1,0 2,0 1,-32 13,20-6,-82 14,53-22,-89-2,-67 5,222-9,0 0,0 1,1 0,-1 1,0-1,1 2,0-1,0 1,0 0,-8 6,12-6,0 0,0 0,0 0,0 0,1 1,0-1,0 1,0 0,0 0,1 0,0 0,0 1,0-1,1 0,0 1,0-1,0 7,-2 35,6 84,1-50,-4-78,0 9,0 0,1-1,1 1,0 0,3 12,-4-20,1-1,-1 0,1 0,-1-1,1 1,0 0,0 0,0-1,0 1,0-1,1 0,-1 0,1 1,-1-2,1 1,0 0,0 0,0-1,0 0,0 0,0 1,0-2,5 2,20 2,1-2,-1-1,1-2,28-3,11 0,-39 4,0-2,0-1,0-1,-1-1,0-2,0 0,0-2,-1-1,36-20,-32 16,1 1,0 2,0 1,40-6,48-16,-82 21,0 1,1 2,78-6,119 12,-172 3,-56-1,0 0,1 1,-1-1,0 2,0-1,0 1,10 4,-15-5,-1 1,1-1,-1 1,1 0,-1 0,1 0,-1 0,0 0,0 0,0 1,0-1,-1 1,1-1,-1 1,1 0,-1 0,0 0,0 0,0 0,0 0,-1 0,1 5,0 0,0 0,0 0,1-1,0 1,0-1,1 1,4 9,-5-14,1 0,-1-1,1 1,-1 0,1-1,0 0,0 1,0-1,0 0,0-1,1 1,-1 0,0-1,1 0,-1 0,1 0,0 0,3 0,3 1,-1-1,1 1,-1-2,1 1,0-1,-1-1,1 0,-1 0,1-1,-1 0,13-5,-17 5,-1 0,1-1,-1 0,1 0,-1 0,0 0,-1-1,1 0,0 1,-1-1,0-1,0 1,0 0,-1-1,1 1,-1-1,0 0,0 0,-1 0,1 0,-1 0,1-8,1-24,-1 0,-1 0,-8-63,6 93,-1 0,1 1,-1-1,-1 1,1-1,-1 1,0 0,-1 0,1 0,-1 1,-8-10,-5-3,-38-30,12 10,17 13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7T04:11:02.597"/>
    </inkml:context>
    <inkml:brush xml:id="br0">
      <inkml:brushProperty name="width" value="0.1" units="cm"/>
      <inkml:brushProperty name="height" value="0.1" units="cm"/>
      <inkml:brushProperty name="color" value="#33CCFF"/>
      <inkml:brushProperty name="ignorePressure" value="1"/>
    </inkml:brush>
  </inkml:definitions>
  <inkml:trace contextRef="#ctx0" brushRef="#br0">1 1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7:30.608"/>
    </inkml:context>
    <inkml:brush xml:id="br0">
      <inkml:brushProperty name="width" value="0.35" units="cm"/>
      <inkml:brushProperty name="height" value="0.35" units="cm"/>
      <inkml:brushProperty name="color" value="#FFC114"/>
      <inkml:brushProperty name="ignorePressure" value="1"/>
    </inkml:brush>
  </inkml:definitions>
  <inkml:trace contextRef="#ctx0" brushRef="#br0">1068 356,'-4'6,"-1"0,1 0,0 1,0-1,1 1,0 0,-4 11,-1 3,-55 144,-41 175,64-198,-82 394,40 4,18-107,62-417,-8 37,10-50,0-1,-1 1,1-1,-1 1,0-1,0 0,0 1,0-1,0 0,0 0,-1 0,-2 4,-1-11,0-18,-7-132,9-176,5 172,0-22,1 25,-6 0,-25-159,25 294,2 12,0 0,-1 0,0 0,0 0,-1 0,0 1,-6-12,9 20,0 0,0-1,0 1,-1 0,1-1,0 1,0 0,-1-1,1 1,0 0,-1 0,1 0,0-1,-1 1,1 0,0 0,-1 0,1 0,0-1,-1 1,1 0,0 0,-1 0,1 0,-1 0,1 0,0 0,-1 0,1 0,-1 0,1 0,0 1,-1-1,1 0,0 0,-1 0,1 0,0 1,-1-1,1 0,0 0,-1 0,1 1,0-1,0 0,-1 1,1-1,0 0,-1 1,-7 12,0 0,0 0,1 0,1 1,-9 27,11-29,-61 176,-27 73,67-201,-2-2,-45 71,71-127,-34 43,35-44,-1 0,1-1,-1 1,0 0,1-1,-1 1,0-1,1 1,-1 0,0-1,0 0,1 1,-1-1,0 1,0-1,0 0,0 0,0 1,1-1,-1 0,0 0,0 0,0 0,0 0,0 0,0 0,0 0,0-1,1 1,-1 0,0 0,0-1,0 1,0-1,1 1,-1 0,0-1,0 0,1 1,-1-1,0 1,1-1,-1 0,1 1,-1-1,1 0,-1 0,1 0,-1 1,1-1,0 0,-1 0,1-1,-5-13,0-1,1 1,1-1,1 0,-1-28,5-91,0 73,-2 45,0-20,0-1,3 1,1 0,2 0,1 0,20-59,9 9,3 1,5 2,2 2,5 2,111-134,-6 9,-98 125,-37 49,1 2,1 0,2 2,1 1,1 1,1 1,42-28,-32 30,1 1,1 2,0 2,2 1,-1 3,2 1,0 2,0 2,1 2,0 1,85 4,-110 4,0 0,0 1,-1 1,0 1,0 1,-1 0,1 2,27 17,11 11,53 49,-90-71,41 37,-1 2,-4 3,-1 3,-4 1,72 115,62 140,-141-232,58 165,-70-160,-11-36,17 80,-7 59,6 314,-35-500,14 248,4 139,-19-307,-2 118,1-195,0 0,-1 1,0-1,0 0,-1 0,0-1,-1 1,0 0,0-1,0 0,-1 0,-1-1,1 1,-1-1,0 0,-1 0,0-1,0 0,0 0,-1-1,0 0,0 0,0-1,0 0,-15 5,-16 3,-1-1,0-2,0-1,-60 2,72-7,-73 8,-1-4,-150-10,222-1,1-2,-1-1,1-1,0-1,-54-27,-128-85,175 96,1-2,1-1,2-1,0-2,2-2,2 0,1-2,-37-62,53 74,0-1,2-1,0 1,2-1,0-1,2 0,-2-32,-9-30,2 12,4-1,-1-80,12-157,2 119,-6 59,0 37,15-143,-12 236,0 1,1-1,0 1,0 0,0-1,1 1,0 0,0 0,0 0,0 0,1 0,0 1,0-1,0 1,1 0,-1 0,1 0,0 0,0 1,1-1,-1 1,1 0,-1 0,1 1,0-1,0 1,0 0,1 1,-1-1,0 1,0 0,1 0,9 0,2 1,-1 1,1 0,-1 1,1 1,-1 1,0 0,0 1,0 0,-1 2,1 0,-2 0,1 2,-1-1,0 2,-1 0,15 15,13 13,-3 2,-1 1,48 71,-80-105,143 219,-131-194,-1 0,-1 1,-2 1,-2 0,12 55,-7 39,-5 1,-8 152,-3-230,0-36,1 12,-2 0,-1 0,0 0,-11 41,11-62,1 0,-1 0,-1 0,1 0,-1-1,0 1,0-1,-1 0,1 0,-1 0,0 0,-1 0,1-1,-1 0,0 0,0 0,0-1,0 0,-1 0,1 0,-1 0,0-1,0 0,0 0,0-1,-7 1,-4 0,-1-1,1-1,0-1,-1-1,1 0,0-1,0-1,0 0,0-2,1 0,0 0,0-2,1 0,0-1,0 0,1-1,0-1,1 0,-24-25,27 25,0 0,1-1,1 0,0 0,0-1,1 0,1 0,0-1,1 0,1 0,0 0,0 0,2-1,0 1,0-1,1 0,1 1,1-1,0 0,1 1,0-1,1 1,1 0,6-16,-4 16,1 1,1 0,0 0,1 1,0 0,1 0,0 1,1 0,0 1,1 0,24-15,-17 13,0 1,2 1,-1 1,1 1,0 0,1 2,30-6,-44 11,1 0,0 1,0 0,0 0,0 0,-1 2,1-1,0 1,-1 0,1 0,-1 1,13 6,-10-2,0 0,0 0,0 1,-1 0,0 1,-1 0,14 18,0 4,-2 2,-2 0,-1 1,25 67,-14-18,-4 1,-3 1,-4 2,-4 0,-3 0,-2 97,-8-170,-1 0,-1 1,-1-1,-5 25,6-38,1 1,-1 0,1-1,-1 1,1-1,-1 1,0-1,0 1,0-1,0 1,0-1,0 0,-1 0,1 1,0-1,0 0,-1 0,1 0,-1-1,-1 2,1-2,0 0,0 0,0 0,-1 0,1-1,0 1,0-1,0 1,0-1,0 0,0 0,0 0,0 0,0 0,1 0,-1 0,0-1,1 1,-1 0,-2-4,-14-14,1 0,0-2,2 0,0 0,1-2,-15-33,9 12,2-2,-19-74,32 101,2 0,0 0,0 0,2-1,2-34,0 43,1 0,0 0,0 0,1 0,1 0,0 1,1-1,0 1,0 0,1 1,9-13,1 4,1 0,0 1,1 0,38-25,90-46,-116 71,75-42,2 4,192-69,-287 120,1 0,-1 1,1 1,-1 0,21-1,-30 3,0 0,0 1,0-1,0 0,0 1,0 0,0 0,0 0,0 0,0 0,-1 1,1-1,0 1,-1-1,1 1,-1 0,0 0,1 0,-1 1,0-1,0 0,-1 1,1 0,0-1,-1 1,0 0,2 5,-1-1,0 1,-1 0,0 0,-1 0,0 0,0 0,0 1,-1-1,0 0,-1-1,0 1,0 0,-1 0,0-1,0 0,-1 1,0-1,-6 8,-4 6,-1 0,-1-1,0-1,-36 31,26-29,-1-2,-1 0,0-2,-2-1,0-2,-1 0,0-2,0-2,-54 11,24-10,0-3,-1-2,0-3,-81-7,126 3,1-1,-1-1,1 0,0-1,0-1,1 0,-1-1,1-1,0 0,-17-12,21 11,1 0,0-1,0 0,1-1,0 1,1-2,0 1,0-1,1-1,1 1,0-1,0 0,-4-16,1-3,1-1,1 0,2 0,1 0,1-1,2 1,2-1,1 0,9-51,-10 78,0 1,1-1,0 1,0 0,0-1,0 1,1 0,0 0,0 1,0-1,1 1,-1-1,1 1,0 0,6-4,-7 6,0 1,0 0,0 0,1 0,-1 0,0 1,1-1,-1 1,0 0,1 0,-1 0,1 0,-1 1,0-1,1 1,-1 0,0 0,0 0,0 0,0 1,0-1,0 1,0 0,0 0,0 0,-1 0,4 3,10 9,-1 1,0 1,-1 0,-1 1,0 0,-1 1,-1 1,-1 0,-1 0,11 30,0 12,-2 1,13 80,-15-46,8 184,-24-236,-2 1,-1-1,-2 0,-3 0,-1-1,-23 64,26-91,0 0,-2 0,0-1,-1 0,0-1,-22 26,28-37,0 0,0 0,0 0,-1 0,1 0,-1-1,1 1,-1-1,0 0,0 0,0-1,0 1,0-1,-1 0,1 0,0 0,0-1,-1 1,1-1,-1 0,1 0,0-1,-1 1,1-1,0 0,0 0,0 0,-1-1,1 1,0-1,1 0,-1 0,-4-3,-12-12,0-1,1 0,1-2,1 0,0-1,-18-31,32 48,-59-89,-65-128,95 155,3-2,2-1,-17-76,41 135,1 0,0 0,1 0,0 0,0 0,1 0,0 0,1 0,1 0,-1 0,5-14,-4 19,0 0,1 0,0 0,-1 1,1-1,1 1,-1 0,1 0,0 0,-1 1,2-1,-1 1,0 0,1 0,-1 0,1 0,0 1,0 0,0 0,0 0,0 1,9-2,-8 2,0 0,0 0,0 1,1 0,-1 0,0 0,0 1,1 0,-1 0,0 0,0 1,0 0,-1 0,12 7,-8-4,-1 1,0 0,0 1,-1 0,1 0,-2 0,1 1,7 12,5 13,-1 0,-3 1,23 68,-34-89,1 0,35 122,-38-125,0 0,0 1,-1-1,0 0,-1 1,0-1,-1 1,0-1,-1 0,-4 18,5-27,1 1,-1-1,1 0,-1 1,1-1,-1 0,0 0,0 0,1 0,-1 0,0 1,0-2,0 1,0 0,-2 1,3-2,-1 0,1 0,-1 0,1 0,-1 0,1 0,-1 0,1 0,-1 0,1 0,-1 0,1 0,0 0,-1 0,1 0,-1-1,1 1,-1 0,1 0,0-1,-1 1,1 0,-1-1,1 1,0 0,-1-1,1 0,-3-3,1 0,-1 0,1 0,0 0,1-1,-1 1,-1-7,-4-22,1-1,2 0,-1-69,5 88,1 1,0-1,1 1,1-1,0 1,1-1,1 1,0 1,1-1,0 1,15-24,-15 31,1-1,0 1,0 0,0 0,0 1,1 0,0 0,0 1,0 0,1 0,-1 1,1 0,0 1,0 0,0 0,0 1,17 0,2 0,-1 2,0 1,0 1,48 12,-60-11,0 1,-1 1,1 0,-1 1,0 0,-1 1,1 1,-2 0,1 1,-1 0,19 23,-1 3,-2 2,37 65,-36-54,-29-49,7 11,-1-1,2 1,-1-1,17 15,-23-23,1-1,-1 0,1 1,-1-1,1 0,0 0,-1 0,1 0,0 0,0 0,0-1,-1 1,1 0,0-1,0 0,0 1,0-1,0 0,0 0,0 0,0 0,0-1,0 1,0 0,0-1,0 1,0-1,0 0,0 0,-1 0,1 0,0 0,0 0,-1 0,1 0,-1-1,1 1,1-3,2-3,1 0,-1-1,0 0,-1 0,0 0,0 0,-1-1,0 0,0 1,1-12,2-16,3-44,-7 55,4-53,-5-95,-3 136,-2 0,-2 0,-1 0,-22-63,-167-335,41 106,117 249,22 51,3-1,-17-49,-69-226,56 178,17 61,-4 0,-70-114,89 162,7 11,0 1,0 0,0 0,-1 0,0 0,-9-7,14 13,-1-1,1 1,-1 0,1-1,-1 1,1 0,-1-1,0 1,1 0,-1 0,1 0,-1-1,0 1,1 0,-1 0,1 0,-1 0,0 0,1 0,-1 0,0 0,1 0,-1 1,1-1,-1 0,0 0,1 0,-1 1,1-1,-1 0,0 1,0 1,-1 0,1 0,0 1,0-1,0 0,0 0,0 1,1-1,-1 1,1-1,0 1,-1-1,1 4,0 19,0-1,1 0,2 1,0-1,8 24,41 125,-50-168,65 166,113 208,-88-196,-67-131,224 487,-181-388,-48-125,-20-26,1 0,-1 1,0-1,0 0,0 0,0 0,1 0,-1 0,0 0,0 0,0 0,0-1,0 1,1 0,-1 0,0 0,0 0,0 0,0 0,0 0,1 0,-1 0,0 0,0 0,0 0,0-1,0 1,0 0,0 0,0 0,1 0,-1 0,0 0,0-1,0 1,0 0,0 0,0 0,0 0,0-1,0 1,0 0,0 0,0 0,0 0,0 0,0-1,0 1,0 0,0 0,0 0,0 0,0-1,-5-25,-22-52,-3 0,-77-142,50 110,-282-539,177 344,72 119,-35-61,111 226,-1 0,-1 1,-1 1,0 0,-2 1,0 1,0 1,-24-14,-9-3,-2 3,-64-26,85 43,-1 1,0 2,-1 1,0 2,-67-4,-185 10,140 5,136-4,-1 1,0 0,1 1,-1 0,1 0,-1 1,1 1,0 0,1 0,-1 1,1 1,-1 0,2 0,-1 1,1 0,0 0,0 1,1 1,0-1,1 1,0 1,-10 15,-6 15,1 2,2 1,3 0,1 1,1 1,-13 80,16-38,4 1,5 146,4-221,1 0,0 0,1 0,0 0,1 0,1-1,0 0,10 18,8 10,31 39,-21-32,1 3,-2 1,-2 2,-3 0,-2 2,-2 1,19 78,-26-68,135 681,-138-649,8 97,-21-192,0 1,0-1,-1 0,1 1,0-1,-1 0,0 0,0 1,0-1,0 0,-1 0,1 0,-1 0,1 0,-5 4,5-6,-1 0,1 0,-1 0,1 0,-1 0,1-1,-1 1,0 0,0-1,1 0,-1 1,0-1,0 0,1 0,-1 0,0 0,0 0,0 0,1 0,-1-1,0 1,0 0,1-1,-1 0,0 1,1-1,-1 0,1 0,-1 0,1 0,-3-3,-11-7,1-1,1 0,0-1,1-1,1 0,-20-30,-52-105,48 80,4-1,-24-80,43 111,2-2,2 0,2 0,2 0,1-69,5 17,9-132,-7 195,1 0,1 0,2 1,1 0,17-39,200-432,-163 364,-7 13,81-128,-96 183,-26 39,2 0,2 2,0 0,2 1,39-39,-58 63,0 0,1 0,0 0,-1 0,1 0,0 1,0 0,0-1,0 1,0 0,0 0,0 0,0 1,0-1,1 1,-1 0,0 0,0 0,1 0,4 1,-4 1,1-1,-1 1,1 1,-1-1,0 1,0-1,0 1,0 0,0 1,0-1,-1 1,4 4,8 13,-1 1,-1 0,-1 1,11 28,-19-43,63 174,-5-15,62 108,-91-212,2-3,58 76,39 44,34 44,-31-36,-40-51,129 139,-4-8,-208-251,0 0,-1 1,-1 0,-1 0,0 1,-2 0,9 31,-14-40,0 0,-1 0,0 0,0 0,-1 0,0 0,-1 0,0 0,-1 0,0 0,0 0,-1-1,0 1,-1-1,0 1,-10 15,13-24,1 0,-1 0,0 1,0-1,0 0,0 0,0 0,0 0,0 0,0 0,0 0,0-1,-1 1,1 0,0 0,-1-1,1 1,0-1,-1 0,1 1,-1-1,1 0,0 0,-1 0,-2 0,2 0,-1-1,0 0,1 0,-1 0,1-1,-1 1,1 0,0-1,-1 0,1 0,0 1,-3-5,-6-7,0-1,2 0,-15-27,-41-96,5-1,7-4,-45-192,81 261,3-1,3 0,4-1,3 0,5-77,7-559,-10 432,2 274,0 0,0 0,0 0,0 0,1 1,0-1,-1 0,2 1,1-7,-3 11,0 0,0-1,1 1,-1 0,0 0,0-1,0 1,1 0,-1 0,0-1,0 1,1 0,-1 0,0 0,0-1,1 1,-1 0,0 0,1 0,-1 0,0 0,1 0,-1 0,0 0,1 0,-1 0,0 0,1 0,-1 0,0 0,1 0,-1 0,0 0,1 0,-1 0,0 0,1 1,-1-1,0 0,0 0,1 0,-1 0,0 1,0-1,1 0,-1 0,0 1,14 15,-12-13,128 211,-78-123,-4 1,-28-51,27 39,-6-16,-2 3,-3 1,-3 2,31 96,-22-48,-16-47,30 131,-29-66,46 289,-67-378,-2 1,-4 81,-2-112,0 0,-1 0,0-1,-2 1,0-1,0 0,-2 0,0-1,-1 1,0-2,-11 15,-42 43,-3-3,-89 75,143-134,-1-2,0 0,-1 0,0-1,0-1,-1 0,1 0,-1-1,0-1,-1 0,1-1,-1 0,-13 0,19-2,1-1,0 0,0-1,0 1,0-1,0-1,1 1,-1-1,0-1,0 1,1-1,0 0,-1 0,1-1,1 0,-1 0,0 0,1-1,0 0,0 0,0 0,1-1,0 1,0-1,0 0,-5-11,-1-8,1 0,1-1,1 0,2 0,0 0,-1-42,9-168,0 155,3-936,-9 566,3 431,-1-1,0 0,-2 0,-1 1,-1-1,0 1,-12-29,11 37,0-1,-1 1,0 1,-1-1,-1 1,1 1,-2-1,1 2,-1-1,-1 1,0 1,-17-11,0 4,0 2,-1 0,-1 3,0 0,-44-8,14 0,1-2,2-2,-98-54,82 38,-90-33,156 69,1 0,-1 0,1 1,-1-1,0 2,-6-1,12 0,-1 1,1 1,0-1,0 0,0 0,0 0,0 0,0 1,-1-1,1 1,0-1,0 1,0-1,0 1,0 0,0-1,1 1,-1 0,0 0,0-1,0 1,1 0,-1 0,0 0,1 0,-1 0,1 0,-1 0,1 0,0 0,-1 0,1 1,0-1,0 0,0 0,0 0,0 0,0 0,0 1,0-1,0 1,3 13,0-1,1 0,1 0,0 0,1 0,0-1,8 13,6 13,344 756,-337-726,33 129,-2 80,-12-51,-36-187,5 17,-3 1,-2 0,-3 1,0 100,-7-155,0-1,0 1,0 0,-1-1,0 1,0-1,0 1,0-1,0 1,-1-1,1 0,-1 1,0-1,0 0,0 0,-1 0,-3 4,3-6,1 1,-1-1,1 0,-1 0,0 0,0 0,1 0,-1-1,0 1,0-1,0 1,0-1,0 0,0-1,1 1,-1 0,-5-2,-7-3,1 0,0-1,0 0,0-1,1-1,0 0,-18-16,-26-25,1-2,4-3,-72-93,-114-202,64 40,155 267,1 0,2-2,2 0,2 0,-10-78,22 69,3 33,-2 19,1 6,9 96,-5 189,-6-169,-1-14,0-27,9 92,-7-168,5 25,-6-29,0 0,0 1,0-1,0 0,0 0,0 0,0 0,0 0,1 0,-1 1,0-1,0 0,0 0,0 0,0 0,0 0,0 0,1 0,-1 0,0 0,0 0,0 0,0 0,0 1,1-1,-1 0,0 0,0 0,0 0,0 0,0 0,1 0,-1 0,0-1,0 1,0 0,0 0,1 0,-1 0,0 0,0 0,0 0,0 0,0 0,0 0,1 0,-1 0,0-1,0 1,0 0,0 0,10-20,16-65,18-106,6-105,-36 208,76-565,-68 533,-10 90,-12 29,0 1,0 0,1 0,-1 0,0-1,0 1,0 0,0 0,1 0,-1 0,0-1,0 1,0 0,0 0,1 0,-1 0,0 0,0 0,1 0,-1 0,0 0,0 0,0 0,1 0,-1 0,0 0,0 0,1 0,-1 0,0 0,0 0,1 0,-1 0,0 0,0 0,0 0,1 0,-1 0,0 0,0 1,0-1,1 0,-1 0,0 0,0 0,0 1,0-1,0 0,1 0,-1 0,0 1,16 51,-15-47,212 1010,-287-1319,233 862,54 201,-177-632,-23-105,-13-22,1 0,-1 0,0 0,1 0,-1 0,0 0,1 0,-1 0,0 0,1 0,-1 0,0 0,0 0,1 0,-1 0,0 0,1-1,-1 1,0 0,0 0,1 0,-1-1,0 1,0 0,1 0,-1-1,0 1,0 0,0 0,1-1,-1 1,0 0,0-1,0 1,0 0,0-1,0 1,0 0,0 0,0-1,0 1,0 0,0-1,4-22,-1 0,1-39,-4-837,-5 564,2 21,-2-316,6 852,-3 151,-4-325,6-47,0-1,0 0,0 0,-1 1,1-1,0 0,0 0,0 1,0-1,0 0,-1 0,1 0,0 1,0-1,-1 0,1 0,0 0,0 0,0 0,-1 0,1 1,0-1,0 0,-1 0,1 0,0 0,-1 0,1 0,0 0,0 0,-1 0,1 0,0 0,0 0,-1 0,1 0,0 0,0-1,-1 1,1 0,0 0,-1 0,-16-22,-19-48,-48-130,48 107,-2-6,20 48,-2 2,-2 0,-34-56,55 104,1 0,-1-1,1 1,-1 0,0 0,0 0,0 0,1 0,-1 0,0 0,0 0,0 0,-1 0,1 0,0 0,0 1,0-1,-1 0,1 1,0 0,-1-1,1 1,0-1,-3 1,3 1,0 0,-1 0,1 0,0 0,0 0,0 0,0 0,0 0,0 1,1-1,-1 0,0 1,0-1,1 1,-1-1,1 0,0 1,-1-1,1 4,-6 23,2 1,2 0,0 0,2 0,1 0,6 39,42 170,-27-157,-21-80,-1 1,1 0,-1 0,1 0,0-1,-1 1,1 0,0 0,0-1,0 1,1-1,-1 1,0-1,0 0,4 3,-5-4,1 0,-1-1,1 1,0 0,-1 0,1-1,-1 1,1-1,-1 1,1 0,-1-1,1 1,-1-1,1 1,-1-1,0 1,1-1,-1 1,0-1,1 1,-1-1,0 0,0 1,0-1,1 1,-1-1,0 0,0 0,10-66,-9-7,0-24,0 89,0 0,0 0,1 1,0-1,0 0,1 1,4-10,-7 17,1 0,-1 0,1 1,-1-1,1 0,0 1,-1-1,1 0,0 1,-1-1,1 1,0-1,0 1,-1-1,1 1,0 0,0-1,0 1,0 0,0 0,0-1,-1 1,1 0,0 0,0 0,0 0,0 0,0 0,0 1,0-1,-1 0,1 0,0 1,0-1,0 0,0 1,-1-1,1 1,0-1,0 1,-1-1,1 1,0 0,-1-1,1 1,-1 0,2 0,13 15,-1-1,0 2,18 27,260 396,417 563,-669-947,-28-38,0 1,2-2,0 1,1-2,0 0,24 18,-39-33,1-1,-1 1,1-1,0 1,-1-1,1 1,-1-1,1 1,0-1,-1 0,1 1,0-1,0 0,-1 0,1 0,0 1,0-1,-1 0,1 0,0 0,0 0,-1 0,1 0,0 0,0-1,-1 1,1 0,0 0,0 0,-1-1,1 1,0 0,-1-1,1 1,0-1,-1 1,1-1,-1 1,1-1,-1 1,1-1,-1 0,1 1,-1-1,0 0,1 1,-1-1,1-1,1-5,-1 0,0-1,0 1,-1-1,1 1,-2-1,1 1,-3-12,-17-73,13 62,-26-97,-5 1,-80-176,115 295,0 0,0 0,-1 0,0 1,0 0,-1 0,0 0,0 0,-10-8,14 13,-1 0,1 0,-1 1,1-1,-1 0,1 1,-1-1,0 1,1 0,-1-1,0 1,1 0,-1 0,0 0,1 0,-1 0,-2 1,1 0,0 1,0-1,0 1,0-1,0 1,1 0,-1 0,1 0,-1 0,1 0,0 1,-2 2,-19 30,20-28,-2 0,1 0,-1-1,-10 12,14-17,1-1,0 0,-1 0,1 0,0 1,-1-1,1 0,-1 0,1 0,0 0,-1 0,1 0,-1 0,1 0,0 0,-1 0,1 0,-1 0,1 0,0 0,-1 0,1 0,-1 0,1 0,0-1,-1 1,1 0,-1 0,1 0,0-1,0 1,-1 0,1-1,0 1,-1 0,1-1,0 1,0 0,-1-1,1 1,0 0,0-1,0 1,0-1,0 1,-1 0,1-1,0 1,0-1,0 1,0 0,0-1,0 1,0-1,1 0,-7-23,2-1,1 1,0-30,-2-17,-104-722,105 770,-5-23,9 46,0 0,0 0,0 0,0 0,0 0,0 0,0 0,0 1,-1-1,1 0,0 0,0 0,0 0,0 0,0 0,0 0,0 0,-1 0,1 0,0 0,0 0,0 0,0 0,0 0,0 0,0 0,0 0,-1 0,1 0,0-1,0 1,0 0,0 0,0 0,0 0,0 0,0 0,0 0,-1 0,1 0,0 0,0 0,0-1,0 1,0 0,0 0,0 0,0 0,0 0,0 0,0 0,0 0,0-1,0 1,0 0,0 0,0 0,0 0,0 0,0 0,0-1,-3 27,-1 593,8-354,-2-125,1-17,-20 201,17-317,-1-1,0 0,-1 0,1 1,-1-1,0 0,-1-1,1 1,-1 0,0-1,-6 8,7-11,-1 0,0 0,0 0,0 0,0 0,0-1,0 1,0-1,0 0,-1 1,1-2,0 1,-1 0,1-1,-1 0,1 1,-1-1,1-1,-1 1,1 0,-6-2,-13-3,0 0,1-1,0-1,0-1,1-1,-28-16,-5-9,-56-45,-20-29,5-5,-189-222,-177-300,232 258,81 114,166 246,-1 1,-26-27,16 31,22 12,-1 0,1 0,-1 0,1 0,-1 1,1-1,-1 0,0 0,1 0,-1 0,1 1,-1-1,1 0,-1 1,1-1,0 0,-1 1,1-1,-1 0,1 1,0-1,-1 1,1-1,-1 1,0 3,-1 0,1-1,0 1,0 0,1 0,-1 0,1 6,0 26,1-1,7 39,2 35,-23-362,14 216,-1 28,1 1,-1-1,-1 0,0 0,-2-8,4 65,-2-12,-1 110,6 195,-4-337,1 0,-1 0,0 0,1 0,0-1,0 1,0 0,1 0,-1-1,1 1,0-1,0 1,0-1,0 0,4 4,-4-6,0 0,0 0,0-1,-1 1,1-1,0 1,1-1,-1 0,0 1,0-1,0 0,0 0,0-1,0 1,0 0,0-1,0 1,0-1,0 0,-1 0,1 1,0-1,0 0,0-1,-1 1,1 0,-1 0,1-1,-1 1,2-3,13-10,-1-1,-1-1,0-1,17-27,-19 26,1 0,0 2,1-1,21-17,-34 33,-1 0,1 0,0 0,0 0,0 0,0 1,1-1,-1 0,0 1,0-1,0 1,0-1,1 1,-1 0,0-1,1 1,-1 0,0 0,0 0,1 0,-1 0,0 0,1 0,-1 0,0 1,0-1,1 0,-1 1,0-1,0 1,0 0,2 1,21 4,-23-6,0-1,0 1,-1 0,1-1,0 1,0-1,0 1,0-1,-1 1,1-1,0 0,0 1,-1-1,1 0,-1 0,1 1,-1-1,1 0,0-1,72-142,-3 5,-89 177,2 2,1 0,2 0,-11 51,8-25,-149 755,139-655,4-3,7 0,7 0,17 223,-6-361,1-1,1 0,2-1,0 1,1-1,1 0,2-1,16 30,-4-16,2-1,1-2,2 0,33 30,88 109,-20-22,-119-140,1 0,0-1,1 0,-1-1,16 9,-24-15,1-1,-1 0,0 1,1-1,-1 0,1-1,-1 1,1 0,-1-1,1 1,0-1,-1 0,1 0,-1 0,1 0,0 0,-1-1,1 1,-1-1,1 0,-1 1,1-1,-1 0,1-1,-1 1,0 0,0-1,0 1,0-1,0 0,0 0,0 1,0-1,2-5,3-6,0-1,-1 0,-1-1,-1 0,0 1,-1-2,0 1,-1 0,0-18,6-118,-16-204,20 494,3 109,-19-201,4-47,0 0,0-1,0 1,-1 0,1 0,0-1,0 1,0 0,0-1,0 1,0 0,0 0,-1-1,1 1,0 0,0 0,0 0,-1-1,1 1,0 0,0 0,-1 0,1 0,0 0,0-1,-1 1,1 0,0 0,0 0,-1 0,1 0,0 0,-1 0,1 0,0 0,0 0,-1 0,1 0,0 0,-1 0,1 0,0 0,0 0,-1 1,1-1,0 0,0 0,-1 0,1 0,0 0,0 1,-1-1,1 0,0 0,0 1,0-1,0 0,-1 0,1 0,0 1,0-1,0 0,0 1,0-1,-12-25,2 0,-15-53,12 32,-130-506,138 526,4 18,0 1,0-1,-1 1,0 0,0 0,-1 0,0 0,0 0,0 0,-1 1,-5-8,8 13,1 1,-1 0,1-1,-1 1,0 0,1-1,-1 1,1 0,-1 0,0-1,1 1,-1 0,0 0,0 0,1 0,-1 0,0 0,1 0,-1 0,0 0,1 1,-1-1,0 0,1 0,-1 0,1 1,-1-1,0 0,1 1,-1-1,1 1,-1-1,1 0,-1 1,1-1,-1 1,0 0,-16 25,15-23,-31 72,25-54,-1 0,-1-1,-13 20,20-34,-1 0,-1-1,1 0,-1 0,0 0,0-1,-1 1,1-1,-1 0,0-1,0 1,0-1,-1-1,-8 4,-6-1,0-1,0-2,0 1,0-2,0-1,-41-5,6-3,-73-22,94 17,30 10,0 1,0 0,0 0,0 0,0 1,0 0,0-1,0 2,-1-1,1 1,-11 0,15 1,0-1,0 1,0 0,0 0,0 0,0 0,0 0,0 0,0 0,0 0,1 0,-1 0,0 1,1-1,-1 0,1 0,-1 1,1-1,0 0,-1 1,1-1,0 0,0 1,0-1,0 0,0 1,0-1,0 0,1 3,10 46,-9-44,14 46,33 67,0 2,-39-91,-2-6,0 0,2-1,21 38,-27-55,0 0,0-1,1 1,-1-1,1 0,1 0,-1 0,1-1,-1 0,1 0,1 0,-1-1,0 0,1 0,-1-1,1 0,13 3,19 0,-1-2,1-2,0-2,0-1,61-11,190-57,-223 51,-30 9,1-1,-1 2,60-7,-59 13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7:05.124"/>
    </inkml:context>
    <inkml:brush xml:id="br0">
      <inkml:brushProperty name="width" value="0.35" units="cm"/>
      <inkml:brushProperty name="height" value="0.35" units="cm"/>
      <inkml:brushProperty name="color" value="#FFC114"/>
      <inkml:brushProperty name="ignorePressure" value="1"/>
    </inkml:brush>
  </inkml:definitions>
  <inkml:trace contextRef="#ctx0" brushRef="#br0">1981 1478,'0'-1,"-1"-1,1 1,-1-1,0 1,0-1,0 1,1 0,-1 0,-1-1,1 1,0 0,0 0,0 0,-1 0,1 0,0 0,-1 0,1 1,-1-1,1 0,-3 0,-40-14,40 14,-58-15,-2 2,-108-7,-139 7,246 13,-12-2,21 0,-1 2,1 3,-61 9,103-7,-1 0,2 1,-1 1,1 0,0 1,0 0,0 1,1 0,1 1,-14 13,-2 4,2 1,-42 57,-8 31,-71 151,86-150,-11 23,7 2,-59 191,109-279,1 1,3 0,-4 81,10 170,5-211,-1 33,33 233,-23-307,1-1,3 0,3-1,1 0,3-2,2 0,33 52,-21-49,3-2,2-1,2-2,74 63,-40-47,3-4,101 57,-143-95,1-1,0-3,2-1,73 20,436 121,-163-41,-328-101,1-2,0-3,0-2,62-1,-79-7,-1-3,0-1,0-2,0-1,-1-3,64-22,-47 10,-2-3,0-2,-1-2,-2-2,-1-3,57-49,-96 71,0 0,0-1,-1-1,-1 0,0 0,-1-1,-1 0,0 0,-1-1,-1 0,0 0,6-31,-4-4,-3-1,-1-97,-3 49,14-62,2-18,-16 78,-5-350,-1 387,-3 1,-2-1,-4 2,-35-101,-117-241,111 280,-119-255,121 280,-110-159,158 251,-1 1,0-1,-1 1,1 1,-2-1,1 1,-1 1,1-1,-2 1,1 1,-9-5,0 4,1 0,-1 0,0 2,-1 0,-19 0,-49-3,37 5,-1-3,1-2,-72-18,109 20,-1 0,1 0,-1-1,1-1,1 0,-1-1,1 0,0 0,1-1,0-1,0 0,1 0,0-1,0 0,1-1,1 0,0 0,-7-13,13 20,-1 0,1 0,0 0,0 0,0 0,0 0,1 0,-1 0,1 0,0 0,0 0,1-1,-1 1,1 0,0 0,2-6,0 3,1 0,-1 0,1 0,1 0,-1 1,1-1,1 1,5-5,11-9,1 2,1 1,39-23,-62 40,171-91,-103 57,-2-3,81-58,-104 57,-2-2,-2-1,50-66,-51 58,216-281,-136 172,78-99,-168 214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7:05.907"/>
    </inkml:context>
    <inkml:brush xml:id="br0">
      <inkml:brushProperty name="width" value="0.35" units="cm"/>
      <inkml:brushProperty name="height" value="0.35" units="cm"/>
      <inkml:brushProperty name="color" value="#FFC114"/>
      <inkml:brushProperty name="ignorePressure" value="1"/>
    </inkml:brush>
  </inkml:definitions>
  <inkml:trace contextRef="#ctx0" brushRef="#br0">0 924,'0'6,"30"3,58-20,74-30,51-33,26-16,2-17,2-20,-16-6,-35 7,-44 26,-41 23,-39 24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7:06.607"/>
    </inkml:context>
    <inkml:brush xml:id="br0">
      <inkml:brushProperty name="width" value="0.35" units="cm"/>
      <inkml:brushProperty name="height" value="0.35" units="cm"/>
      <inkml:brushProperty name="color" value="#FFC114"/>
      <inkml:brushProperty name="ignorePressure" value="1"/>
    </inkml:brush>
  </inkml:definitions>
  <inkml:trace contextRef="#ctx0" brushRef="#br0">0 0,'0'18,"0"24,18 22,31 13,42 18,42 9,28 0,5-12,4-3,-8-11,-9-7,-18-10,-20-8,-23-14,-22-14,-22-10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7:07.407"/>
    </inkml:context>
    <inkml:brush xml:id="br0">
      <inkml:brushProperty name="width" value="0.35" units="cm"/>
      <inkml:brushProperty name="height" value="0.35" units="cm"/>
      <inkml:brushProperty name="color" value="#FFC114"/>
      <inkml:brushProperty name="ignorePressure" value="1"/>
    </inkml:brush>
  </inkml:definitions>
  <inkml:trace contextRef="#ctx0" brushRef="#br0">571 0,'-2'120,"-6"-1,-4-1,-55 225,-203 642,166-675,8-24,84-245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7:08.374"/>
    </inkml:context>
    <inkml:brush xml:id="br0">
      <inkml:brushProperty name="width" value="0.35" units="cm"/>
      <inkml:brushProperty name="height" value="0.35" units="cm"/>
      <inkml:brushProperty name="color" value="#FFC114"/>
      <inkml:brushProperty name="ignorePressure" value="1"/>
    </inkml:brush>
  </inkml:definitions>
  <inkml:trace contextRef="#ctx0" brushRef="#br0">959 0,'1'0,"0"0,-1 0,1 1,0-1,-1 0,1 0,0 0,-1 0,1 1,0-1,-1 0,1 1,-1-1,1 1,-1-1,1 0,-1 1,1-1,-1 1,1-1,-1 1,1 0,-1-1,0 1,1-1,-1 1,0 0,0-1,1 1,-1 0,0-1,0 1,0 0,0-1,0 1,0 0,0-1,0 1,0 0,0-1,-1 1,1 0,0-1,0 1,-1 0,-12 37,12-35,-150 283,95-187,-430 741,242-359,222-435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7:09.557"/>
    </inkml:context>
    <inkml:brush xml:id="br0">
      <inkml:brushProperty name="width" value="0.35" units="cm"/>
      <inkml:brushProperty name="height" value="0.35" units="cm"/>
      <inkml:brushProperty name="color" value="#FFC114"/>
      <inkml:brushProperty name="ignorePressure" value="1"/>
    </inkml:brush>
  </inkml:definitions>
  <inkml:trace contextRef="#ctx0" brushRef="#br0">1830 34,'0'-1,"0"0,-1 0,0-1,1 1,-1 0,0 0,0 0,1 0,-1 0,0 0,0 0,0 0,0 1,0-1,0 0,0 0,-1 1,1-1,0 1,0-1,-1 1,1 0,0-1,0 1,-3 0,-39-7,37 6,-44-3,1 2,-1 2,1 3,-1 1,1 3,0 1,-49 17,-18 3,0-5,-129 8,-244-17,243 2,211-13,-28 3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7:10.940"/>
    </inkml:context>
    <inkml:brush xml:id="br0">
      <inkml:brushProperty name="width" value="0.35" units="cm"/>
      <inkml:brushProperty name="height" value="0.35" units="cm"/>
      <inkml:brushProperty name="color" value="#FFC114"/>
      <inkml:brushProperty name="ignorePressure" value="1"/>
    </inkml:brush>
  </inkml:definitions>
  <inkml:trace contextRef="#ctx0" brushRef="#br0">1127 968,'-24'-33,"-2"1,-1 1,-46-41,13 15,-52-58,-207-195,299 295,-1 1,-1 0,0 2,-34-14,25 12,-43-27,20 5,-71-60,93 69,3 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7:12.190"/>
    </inkml:context>
    <inkml:brush xml:id="br0">
      <inkml:brushProperty name="width" value="0.35" units="cm"/>
      <inkml:brushProperty name="height" value="0.35" units="cm"/>
      <inkml:brushProperty name="color" value="#FFC114"/>
      <inkml:brushProperty name="ignorePressure" value="1"/>
    </inkml:brush>
  </inkml:definitions>
  <inkml:trace contextRef="#ctx0" brushRef="#br0">459 1898,'-1'-23,"-2"-1,0 1,-2-1,-1 1,0 0,-18-37,2-2,-79-209,-18-57,109 294,2-1,-5-59,6 45,2 21,-18-54,15 57,0-1,-6-48,-19-177,-3-44,33 251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7:12.757"/>
    </inkml:context>
    <inkml:brush xml:id="br0">
      <inkml:brushProperty name="width" value="0.35" units="cm"/>
      <inkml:brushProperty name="height" value="0.35" units="cm"/>
      <inkml:brushProperty name="color" value="#FFC114"/>
      <inkml:brushProperty name="ignorePressure" value="1"/>
    </inkml:brush>
  </inkml:definitions>
  <inkml:trace contextRef="#ctx0" brushRef="#br0">0 28,'0'-12,"0"-3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7T02:48:22.404"/>
    </inkml:context>
    <inkml:brush xml:id="br0">
      <inkml:brushProperty name="width" value="0.1" units="cm"/>
      <inkml:brushProperty name="height" value="0.1" units="cm"/>
      <inkml:brushProperty name="color" value="#33CCFF"/>
      <inkml:brushProperty name="ignorePressure" value="1"/>
    </inkml:brush>
  </inkml:definitions>
  <inkml:trace contextRef="#ctx0" brushRef="#br0">0 1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7:34.694"/>
    </inkml:context>
    <inkml:brush xml:id="br0">
      <inkml:brushProperty name="width" value="0.05" units="cm"/>
      <inkml:brushProperty name="height" value="0.05" units="cm"/>
      <inkml:brushProperty name="color" value="#FFC114"/>
      <inkml:brushProperty name="ignorePressure" value="1"/>
    </inkml:brush>
  </inkml:definitions>
  <inkml:trace contextRef="#ctx0" brushRef="#br0">13 703,'0'0,"0"0,-1 0,1 0,-1 0,1 0,-1 0,1 0,-1 0,1 0,-1 0,1 0,-1 0,1-1,0 1,-1 0,1 0,-1-1,1 1,0 0,-1 0,1-1,0 1,-1 0,1-1,0 1,0-1,-1 1,1 0,0-1,0 1,0-1,-1 1,1-1,0 0,4-20,22-20,8 10,1 1,2 2,1 2,66-35,7-6,356-292,-433 330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7:35.707"/>
    </inkml:context>
    <inkml:brush xml:id="br0">
      <inkml:brushProperty name="width" value="0.05" units="cm"/>
      <inkml:brushProperty name="height" value="0.05" units="cm"/>
      <inkml:brushProperty name="color" value="#FFC114"/>
      <inkml:brushProperty name="ignorePressure" value="1"/>
    </inkml:brush>
  </inkml:definitions>
  <inkml:trace contextRef="#ctx0" brushRef="#br0">0 0,'1'5,"-1"1,1-1,0 0,0 0,0 0,1 0,-1 0,1 0,0-1,1 1,-1-1,1 1,0-1,0 0,1 0,-1 0,1 0,7 5,6 4,0-2,1 0,28 12,-35-17,162 77,178 92,-231-122,-87-41,0 2,46 27,-16-2,70 48,-98-63,0-1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7:36.458"/>
    </inkml:context>
    <inkml:brush xml:id="br0">
      <inkml:brushProperty name="width" value="0.05" units="cm"/>
      <inkml:brushProperty name="height" value="0.05" units="cm"/>
      <inkml:brushProperty name="color" value="#FFC114"/>
      <inkml:brushProperty name="ignorePressure" value="1"/>
    </inkml:brush>
  </inkml:definitions>
  <inkml:trace contextRef="#ctx0" brushRef="#br0">0 0,'0'6,"0"27,7 30,6 30,9 16,12 21,6-1,8 7,3 0,-3-18,-2-17,-10-14,-10-15,1-14,-3-11,-5-8,-1 2,-3-6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7:37.541"/>
    </inkml:context>
    <inkml:brush xml:id="br0">
      <inkml:brushProperty name="width" value="0.05" units="cm"/>
      <inkml:brushProperty name="height" value="0.05" units="cm"/>
      <inkml:brushProperty name="color" value="#FFC114"/>
      <inkml:brushProperty name="ignorePressure" value="1"/>
    </inkml:brush>
  </inkml:definitions>
  <inkml:trace contextRef="#ctx0" brushRef="#br0">356 0,'-1'8,"0"-1,-1 0,0 0,0 0,-1 0,1 0,-2-1,-5 10,-7 18,-52 124,38-94,2 1,4 2,-31 130,52-176,-54 266,42-229,4 0,1 1,4 0,0 69,7-91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7:39.524"/>
    </inkml:context>
    <inkml:brush xml:id="br0">
      <inkml:brushProperty name="width" value="0.05" units="cm"/>
      <inkml:brushProperty name="height" value="0.05" units="cm"/>
      <inkml:brushProperty name="color" value="#FFC114"/>
      <inkml:brushProperty name="ignorePressure" value="1"/>
    </inkml:brush>
  </inkml:definitions>
  <inkml:trace contextRef="#ctx0" brushRef="#br0">952 0,'-27'30,"1"1,-36 55,5-6,-356 401,292-348,92-100,-2-1,-1-2,-2-1,-56 38,61-51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7:40.691"/>
    </inkml:context>
    <inkml:brush xml:id="br0">
      <inkml:brushProperty name="width" value="0.05" units="cm"/>
      <inkml:brushProperty name="height" value="0.05" units="cm"/>
      <inkml:brushProperty name="color" value="#FFC114"/>
      <inkml:brushProperty name="ignorePressure" value="1"/>
    </inkml:brush>
  </inkml:definitions>
  <inkml:trace contextRef="#ctx0" brushRef="#br0">1259 210,'-127'2,"-158"-6,234-4,0-2,1-2,1-3,-71-30,64 23,-1 2,-114-24,-30 16,161 25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7:41.791"/>
    </inkml:context>
    <inkml:brush xml:id="br0">
      <inkml:brushProperty name="width" value="0.05" units="cm"/>
      <inkml:brushProperty name="height" value="0.05" units="cm"/>
      <inkml:brushProperty name="color" value="#FFC114"/>
      <inkml:brushProperty name="ignorePressure" value="1"/>
    </inkml:brush>
  </inkml:definitions>
  <inkml:trace contextRef="#ctx0" brushRef="#br0">1319 1202,'-6'-6,"-14"-13,-15-16,-14-15,-23-22,-29-28,-15-23,-30-19,-9-3,-7 4,24 20,23 25,25 23,22 24,23 20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7:48.776"/>
    </inkml:context>
    <inkml:brush xml:id="br0">
      <inkml:brushProperty name="width" value="0.05" units="cm"/>
      <inkml:brushProperty name="height" value="0.05" units="cm"/>
      <inkml:brushProperty name="color" value="#66CC00"/>
      <inkml:brushProperty name="ignorePressure" value="1"/>
    </inkml:brush>
  </inkml:definitions>
  <inkml:trace contextRef="#ctx0" brushRef="#br0">0 1,'9'0,"78"-1,0 4,146 23,-88 6,-1 6,-3 6,228 104,-330-130,0-1,1-2,1-3,0 0,1-3,-1-1,45 1,600 51,-496-34,740 64,-862-90,-24-1,0 2,0 2,-1 1,71 17,-34 0,0-3,2-3,137 5,440 41,-330-5,340 44,-554-89,239 13,-280-26,1-3,-1-3,78-19,208-77,48-18,-143 45,-207 62,1 2,0 3,1 3,0 2,88 4,1277 4,-1086-19,30 0,1465 12,-949 7,2754-3,-3161-18,26-1,208 20,-656-1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5:35.488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4885 0,'-21'363,"4"271,20-430,-2 4959,-20-4804,1-54,18-297,0 0,-1 0,0-1,0 1,0 0,-4 9,4-15,0 1,-1-1,1 0,-1 1,1-1,-1 0,0 0,0 0,0 0,0-1,0 1,-1 0,1-1,0 0,-1 1,1-1,-1 0,1 0,-1 0,0-1,-4 2,-11 0,0 1,0-2,0-1,0 0,-33-5,-98-26,84 16,-979-157,210 43,764 120,0 3,-1 3,-76 6,22 0,-358-3,-342 5,771-4,-74 13,103-9,0 1,0 1,1 1,0 1,-25 14,-15 11,2 3,-80 63,55-36,66-46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5:37.322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1309 288,'-172'-2,"35"-1,-225 23,343-16,0 0,1 0,0 2,0 0,0 2,1-1,0 2,0 1,1 0,0 0,1 2,-20 18,-4 11,2 2,-57 84,51-65,15-24,3 2,1 0,-25 58,38-69,1 0,1 0,1 1,2 1,1-1,0 35,4 296,3-198,0-133,0 0,2-1,1 0,2 0,1 0,1-1,16 36,106 179,-92-178,3 0,4-3,104 111,-26-34,-92-102,1 0,2-3,2-1,1-2,62 40,-66-51,1-1,2-2,-1-1,2-2,0-2,1-1,46 6,-32-9,1-3,-1-2,0-2,1-3,-1-2,0-2,0-3,-1-2,0-2,-1-2,70-31,224-122,-326 155,0 0,-1 0,-1-2,0 0,-1-1,-1-1,-1 0,22-34,5-15,36-84,-63 120,172-398,-166 371,-3-2,-3 0,-2-1,-2-1,2-101,-22-165,6 299,-1 0,-1 1,-1-1,-2 1,0 1,-2 0,-1 0,-1 1,-19-26,-16-18,-99-110,104 130,-2 3,-2 1,-2 3,-2 2,-1 2,-2 2,-2 3,-1 2,-106-41,38 26,-214-68,288 101,-1 2,0 3,-1 1,-96 2,102 6,9-1,-65 10,68-2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7T02:48:27.547"/>
    </inkml:context>
    <inkml:brush xml:id="br0">
      <inkml:brushProperty name="width" value="0.1" units="cm"/>
      <inkml:brushProperty name="height" value="0.1" units="cm"/>
      <inkml:brushProperty name="color" value="#33CCFF"/>
      <inkml:brushProperty name="ignorePressure" value="1"/>
    </inkml:brush>
  </inkml:definitions>
  <inkml:trace contextRef="#ctx0" brushRef="#br0">0 1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5:39.255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1875 65,'-11'-4,"0"0,0 1,0 0,0 1,0 0,0 1,0 0,-16 1,-9-1,-405-8,-165-12,559 15,27 3,0 0,-1 2,-23 1,37 0,0 1,0 1,0-1,0 1,1 0,-1 1,1-1,-1 1,1 1,0-1,0 1,0 0,-5 5,-12 16,1 0,2 2,0 0,2 1,-19 38,28-50,-174 372,164-338,1 2,3 0,3 0,-9 69,13-26,4 150,6-124,11 155,-9-244,1 0,2-1,1 0,1 0,2-1,22 43,-2-15,118 206,-120-219,1-2,3-1,61 62,-78-92,0-1,1 0,0-1,0-1,1 0,27 8,-6-1,5 0,1-1,1-2,0-3,55 7,190 4,-261-20,16 2,-16 0,1-1,-1-2,1-1,-1-1,1-1,-1-2,45-13,5-16,-2-4,-2-3,-1-3,-2-3,-3-4,97-89,-149 123,-1 0,-1 0,0-2,-2 0,0 0,-1-1,-1-1,-1 0,-1-1,0 0,-2-1,-1 0,8-41,-1-25,4-151,-21-96,-2 99,2 133,-5-1,-5 2,-46-182,43 236,-1 0,-3 1,-2 2,-1 0,-3 1,-2 2,-44-55,46 65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5:42.039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248 11,'-2'-1,"1"0,-1 0,1 0,-1 0,1 0,-1 1,1-1,-1 0,0 1,0-1,1 1,-1-1,0 1,0 0,1 0,-1 0,0 0,0 0,1 0,-1 1,0-1,0 0,1 1,-1 0,0-1,1 1,-1 0,1 0,-1 0,1 0,-1 0,1 0,0 0,-1 0,1 0,0 1,-2 2,-4 3,0 1,1 0,0 0,0 1,-5 9,3 1,0 1,2 0,0 0,-3 24,-13 42,8-37,2 0,2 1,3 1,-2 62,-5 39,-4 108,20 2171,-2-2387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5:44.739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0,'8'2,"0"0,0 0,0 0,0 1,-1 1,0-1,1 1,-1 0,9 7,1 0,27 17,-1 2,68 63,62 83,-16-15,-5-38,-118-100,-2 2,0 1,-2 1,-1 2,-1 1,27 38,-23-25,2-2,1-2,42 36,-56-54,-17-16,1 0,0 0,1-1,-1 0,1 1,0-2,0 1,0-1,0 0,1 0,-1-1,1 0,0 0,0 0,0-1,0 0,0 0,0-1,0 0,0 0,0-1,0 0,0 0,-1 0,1-1,0 0,0 0,-1-1,0 0,1 0,-1-1,0 1,-1-1,1-1,-1 1,1-1,-1 0,5-7,13-16,-2-2,0 0,-3-2,24-51,30-51,2 13,-32 51,78-102,-92 139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5:46.539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32 0,'-2'1,"0"0,1 0,-1 1,1-1,0 0,-1 1,1-1,0 0,0 1,0-1,0 1,0 0,0-1,0 1,1 0,-1 0,1-1,-1 1,1 0,0 0,-1 0,1 0,0 2,0-1,-5 41,1 0,3-1,2 1,10 75,-1-9,2 830,-14-571,2-264,0-57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5:48.772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5400 0,'-2436'0,"2325"5,-174 30,144-14,-151 7,23-2,225-18,-75 23,73-17,-59 9,-75-6,-267-8,307-10,-38-1,-182 4,338-2,1 1,-1 1,1 1,0 1,0 1,-21 8,37-11,1 0,-1 0,1 0,-1 1,1 0,0 0,0 0,0 1,0-1,1 1,0 0,-1 0,1 0,0 0,1 0,-1 1,1-1,0 1,0 0,1 0,-1-1,1 1,0 0,0 0,1 1,-1-1,1 0,0 0,2 9,3 19,1-1,14 43,-10-41,11 62,31 391,33 237,-62-577,5 217,-27-249,-6 409,-11-356,5-84,7-38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5:51.989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27 0,'-1'1,"0"-1,0 0,0 1,0-1,0 1,0-1,0 1,0-1,0 1,0 0,0 0,0 0,0-1,0 1,0 0,1 0,-1 0,0 0,1 0,-1 0,1 0,-1 1,1-1,-1 0,1 0,0 0,0 0,-1 2,-3 38,4-38,0 27,1 1,2 0,1-1,1 1,2-1,15 42,80 171,8 7,-104-238,1-1,0 0,0 0,1-1,1 0,0 0,0-1,0 0,23 15,-16-11,0 0,-1 1,15 18,16 35,-38-52,2 0,-1-1,2 0,-1-1,2 0,0-1,0 0,28 19,-36-29,-1-1,1 1,0-1,0 0,1 0,-1 0,0-1,0 1,0-1,1 0,-1 0,0-1,0 1,0-1,0 0,1 0,-1 0,0-1,-1 1,1-1,0 0,0 0,-1 0,1-1,-1 1,0-1,4-4,10-9,-1-1,-1-1,23-35,-20 28,9-13,2 1,2 1,2 2,0 1,3 2,0 2,45-28,151-75,-195 113,-11 2,-1 0,-1-1,40-40,-14 13,-14 14,-1-1,-1-2,42-56,-47 53,2 1,51-47,-45 49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5:53.155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444 0,'-11'18,"-11"24,-8 23,-10 12,-10 5,-9 7,6-6,5-11,12-12,5-4,8-6,8 1,1-8,3-12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5:54.255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107 3,'1'0,"-1"0,0 0,0 0,0-1,0 1,0 0,1 0,-1 0,0 0,0-1,0 1,0 0,1 0,-1 0,0 0,0 0,0 0,1 0,-1 0,0-1,0 1,1 0,-1 0,0 0,0 0,1 0,-1 0,0 0,0 0,0 1,1-1,-1 0,0 0,0 0,0 0,1 0,-1 0,0 0,0 0,0 1,1-1,-1 0,0 0,0 0,5 14,-4 20,-11 52,-39 152,-2 19,41-138,8 169,4-76,-2-223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5:55.421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0,'1'8,"0"-1,1 1,-1-1,1 0,1 1,-1-1,1 0,0 0,1-1,7 12,52 63,-44-59,46 57,252 281,-210-267,-80-73,-1 2,-1 0,-1 2,-1 1,34 48,-40-42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5:57.721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0,'2'105,"4"0,21 105,-17-151,-2-3,3-1,1 0,35 90,3 0,-36-99,37 84,-29-87,8 20,3-1,76 106,-108-166,0 0,0 0,1-1,-1 1,1 0,0-1,-1 0,1 1,0-1,0 0,0 0,0 0,0 0,0 0,0 0,0 0,1-1,-1 1,0-1,0 0,0 0,1 0,-1 0,0 0,0 0,1 0,-1-1,0 1,0-1,0 1,0-1,1 0,-1 0,0 0,-1 0,1 0,0-1,0 1,0-1,-1 1,4-4,6-7,-1 0,0-1,0 0,12-23,-16 25,163-250,-113 186,99-102,80-53,-165 164,150-160,-208 212,0 0,-1 0,-1-1,0 0,-1-1,0 0,-2 0,7-19,-13 33,14-35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21T23:43:29.935"/>
    </inkml:context>
    <inkml:brush xml:id="br0">
      <inkml:brushProperty name="width" value="0.1" units="cm"/>
      <inkml:brushProperty name="height" value="0.1" units="cm"/>
      <inkml:brushProperty name="color" value="#66CC00"/>
      <inkml:brushProperty name="ignorePressure" value="1"/>
    </inkml:brush>
  </inkml:definitions>
  <inkml:trace contextRef="#ctx0" brushRef="#br0">1629 33,'-27'0,"-14"1,0-2,-71-14,108 14,-19-4,-1 0,-39-1,56 6,0 0,0 0,0 1,1 1,-1-1,0 1,0 1,1-1,-1 1,1 1,-1-1,1 1,-10 9,-27 35,34-37,0 0,-1-1,0 0,-19 15,9-12,-63 47,75-53,0 0,-1 0,0-1,0 0,0-1,0 0,-1-1,0 0,0-1,0 0,0 0,0-2,-1 1,1-2,0 1,-1-2,1 1,-13-4,-12-7,1-1,-64-34,-9-4,89 43,-1 1,0 1,-39-5,20 8,-73 5,102 0,0 0,0 0,0 1,1 0,-1 0,1 1,0 1,0 0,0 0,-8 9,-25 18,-30 12,39-25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5:58.906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0,'-1'18,"2"-1,0 1,1-1,1 1,0-1,2 0,0 0,0-1,2 1,0-1,1-1,0 1,12 14,33 39,80 83,-3-7,-115-124,-1 0,-1 2,19 43,6 13,-13-37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6:00.856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343 6,'0'-5,"-7"9,-13 22,-9 19,-7 14,-2 2,-2-2,7-6,9-6,8 2,1-3,3 4,-8-1,-1-3,3-3,4-9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6:17.399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4333 0,'-1'87,"-1"-9,4 1,13 84,-4-78,1 169,-10-217,2-1,1 1,18 63,-12-56,11 80,-17 317,-9-232,5 2237,-5-2390,-2 0,-2 0,-22 74,-5 31,25-96,1 2,-4 0,-2 0,-31 83,15-72,4 1,-19 90,26-96,-31 74,3-8,8-32,29-82,1 0,1 1,1 0,1 1,-5 50,10 321,6-183,-4-187,1-14,-1 1,-1-1,0 1,-1-1,-3 15,4-25,-1 0,1 0,-1 0,0 0,0-1,0 1,-1 0,1-1,-1 0,0 1,0-1,0 0,0 0,-1-1,1 1,-1-1,1 0,-1 0,0 0,0 0,-6 1,-19 4,0-2,0-1,0-1,0-2,-1 0,-32-5,1 2,-17-3,0-2,-121-29,-148-58,269 71,38 11,10 3,-1 0,0 2,-55-6,13 11,23 1,1-1,0-3,-87-20,99 15,-20-8,-106-16,144 32,-2 0,1 1,0 2,0 0,0 1,0 0,0 2,1 1,-25 8,33-9,-25 11,-2-1,0-3,0-1,-65 8,-432-11,282-11,-357 4,537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6:19.672"/>
    </inkml:context>
    <inkml:brush xml:id="br0">
      <inkml:brushProperty name="width" value="0.35" units="cm"/>
      <inkml:brushProperty name="height" value="0.35" units="cm"/>
      <inkml:brushProperty name="color" value="#004F8B"/>
      <inkml:brushProperty name="ignorePressure" value="1"/>
    </inkml:brush>
  </inkml:definitions>
  <inkml:trace contextRef="#ctx0" brushRef="#br0">1 0,'0'2,"1"0,0-1,0 1,0 0,1-1,-1 1,0-1,1 1,-1-1,1 0,-1 0,1 0,-1 0,1 0,0 0,0 0,3 1,3 2,18 10,0-2,1-1,1-1,0-1,1-1,-1-2,1-1,33 2,-36-2,0 1,-1 1,1 1,-1 1,-1 1,25 15,-15-8,69 23,-24-16,138 32,-137-42,0-1,105 31,123 42,-266-75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6:25.472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2032 0,'-5'4,"-1"0,-1 0,1-1,0 0,-1-1,0 1,0-1,0 0,0-1,0 0,-8 1,-20 4,-146 59,102-34,13-3,38-15,-43 14,17-9,-64 32,86-34,-1-2,-1 0,0-3,-1-1,-71 12,24-12,-116 29,115-20,-100 9,-262-20,397-8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6:27.489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3842 0,'-2'4,"0"0,0 0,0 0,-1 0,1-1,-1 1,0-1,0 0,0 0,0 0,-1 0,1-1,-1 1,-5 2,5-2,-50 30,-1-2,-1-3,-64 23,49-22,-435 155,444-160,1 2,-102 62,-61 28,215-113,-404 179,380-164,0 3,2 0,0 2,-33 33,34-28,-2-2,0-1,-45 25,-224 92,259-119,-11 6,0-2,-111 39,-91-11,182-44,2 4,0 2,-118 47,-16 15,91-38,73-24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7:57.159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717 207,'0'-1,"-1"-1,1 1,-1 0,1-1,-1 1,0-1,0 1,0 0,0 0,0 0,0 0,0-1,0 2,-1-1,1 0,0 0,-1 0,1 0,0 1,-3-2,-39-15,28 11,-48-22,-1 3,0 3,-2 2,-86-13,81 19,40 8,-50-5,80 11,-1 0,0 0,0-1,1 1,-1 1,0-1,1 0,-1 0,0 1,1-1,-1 0,0 1,1 0,-1-1,1 1,-1 0,1 0,-1 0,1 0,0 0,-1 0,1 0,0 1,0-1,0 0,0 1,-1 1,1-1,1 0,0 0,0-1,0 1,0 0,0 0,0 0,1-1,-1 1,1 0,-1 0,1-1,-1 1,1-1,0 1,0 0,0-1,0 1,0-1,0 0,0 1,1-1,-1 0,0 0,1 0,1 2,9 5,0 0,1 0,0-1,0-1,1 0,0-1,0-1,22 5,-3-3,0-1,55 0,-97-5,1 2,0-1,0 1,-1 0,1 1,1 0,-1 0,0 1,1 0,-14 10,13-5,0 0,0 0,1 1,0 1,0-1,1 1,1 0,0 0,1 1,-4 12,2-3,1-1,1 1,1 1,1-1,0 22,2-37,0 0,1-1,0 1,0 0,1-1,-1 1,1-1,0 0,1 0,-1 0,1 0,0 0,0 0,1 0,-1-1,9 7,-6-5,1-1,-1 0,1-1,1 1,-1-1,1-1,-1 0,1 0,0 0,16 2,-16-3,0 0,0-1,0-1,0 1,0-1,1-1,-1 1,0-2,0 1,0-1,0 0,-1 0,1-1,0 0,-1-1,0 0,0 0,0 0,0-1,-1 0,1 0,-1 0,-1-1,10-12,12-30,-22 36,0 2,1-1,1 1,-1 0,1 0,1 0,0 1,0 1,1-1,0 1,18-12,4 0,-1-1,-1-1,34-34,-25 19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8:01.610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684 144,'-5'-9,"-2"-1,0 1,0 0,0 1,-1 0,-1 0,1 1,-1-1,0 2,-1 0,0 0,0 0,0 1,0 1,-19-6,7 4,0 0,0 2,-1 0,0 1,1 2,-44 1,61 1,1-1,-1 1,0 0,0 0,1 0,-1 1,1-1,-1 1,1 0,-1 1,1-1,0 1,0-1,1 1,-1 1,0-1,1 0,0 1,0 0,0 0,0 0,1 0,-1 0,1 0,0 1,0-1,1 1,-1-1,1 1,0 0,0 0,1-1,-1 1,1 0,0 0,0 0,1-1,0 1,0 0,0 0,0-1,0 1,1-1,0 1,4 6,-3-5,0-1,0 1,0 0,-1 0,0 0,0 0,1 11,-3-14,0 0,-1 0,1 0,-1 0,1 0,-1 0,0-1,0 1,-1 0,1-1,0 1,-1 0,0-1,1 0,-1 1,0-1,0 0,0 0,-3 2,-70 55,56-46,1 1,0 1,-31 33,43-41,0 0,0 1,1 0,0 0,1 1,-1-1,2 1,-1 0,-2 11,5-15,0-1,1 1,0 0,0 0,0 0,0-1,1 1,0 0,0 0,0-1,0 1,1 0,0-1,0 0,0 1,0-1,1 0,0 0,0 0,3 3,4 3,1 0,0 0,0-2,1 1,0-2,0 1,1-2,14 7,115 35,-116-40,-2-1,0 0,1-2,-1-1,1-1,0-1,0-1,0-1,40-6,-59 4,-1 1,1-1,-1 0,0 0,0 0,0-1,0 0,0 0,0 0,-1 0,0-1,1 0,6-8,-2 0,-1-1,-1 0,11-24,-14 27,1 1,-1-1,1 1,1 0,0 0,0 0,1 1,0 0,11-10,11-2,-1-2,-2-1,25-27,-43 41,0-1,-1 0,-1 0,0 0,0-1,-1 0,0 0,-1 0,0-1,-1 0,0 1,1-22,1-45,3-35,-2 75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8:57.459"/>
    </inkml:context>
    <inkml:brush xml:id="br0">
      <inkml:brushProperty name="width" value="0.05" units="cm"/>
      <inkml:brushProperty name="height" value="0.05" units="cm"/>
      <inkml:brushProperty name="color" value="#765F46"/>
      <inkml:brushProperty name="ignorePressure" value="1"/>
    </inkml:brush>
  </inkml:definitions>
  <inkml:trace contextRef="#ctx0" brushRef="#br0">2687 79,'2'5,"1"-1,0 0,1 0,-1 0,1-1,0 1,0-1,0 0,0 0,0 0,8 3,55 22,-56-23,3 0,8 2,-1 2,0 1,36 22,-53-30,-1 0,1 1,-1-1,1 1,-1 0,0 0,0 1,0-1,-1 0,1 1,-1 0,1 0,-1-1,-1 1,1 0,0 1,-1-1,0 0,0 0,0 1,-1-1,1 0,-1 1,0-1,0 1,-2 7,0-8,1 0,-1-1,0 1,-1-1,1 1,-1-1,1 0,-1 0,0 0,0 0,0 0,-1 0,1-1,-1 0,1 0,-1 0,0 0,0 0,-7 1,-14 5,1-1,-28 4,32-7,-11 1,0 0,0-3,0 0,-1-2,1-2,-38-6,2-5,-112-36,169 46,0 0,1-1,-1 0,1 0,0-1,0-1,0 1,-13-13,18 14,0-1,1 0,-1 0,1 0,0 0,0 0,1-1,-1 1,1-1,0 1,1-1,0 0,0 0,0 0,0 0,1-7,-1 1,1 0,1 1,0-1,0 0,1 1,1-1,0 1,8-20,-9 26,1 0,0 0,0 0,1 1,-1-1,1 1,0 0,0 0,1 0,-1 1,1-1,0 1,0 0,0 0,0 1,0 0,0 0,1 0,10-2,21-1,0 2,0 1,0 2,69 9,-87-6,0 2,-1 0,1 1,-1 0,0 2,-1 0,0 1,0 1,-1 0,0 1,-1 1,0 1,-1 0,0 0,-1 2,-1-1,0 2,10 18,-20-32,0 1,-1-1,1 1,-1 0,1-1,-1 1,0 0,0 0,0 0,-1 0,1 0,-1 0,0 0,1 0,-1 0,-1 0,1 0,0 0,-1 0,1 0,-1-1,-2 7,0-6,1 1,-1 0,0-1,0 1,-1-1,1 0,-1 0,1-1,-1 1,0-1,0 0,0 0,-7 3,-11 2,-1 0,-1-1,1-2,-38 3,15-2,-1-2,1-3,-1-1,-75-12,112 10,0 0,0-1,1 0,0-1,0 0,0 0,0-1,1 0,0-1,0 1,1-1,-9-11,14 16,0 0,0-1,0 1,0-1,1 1,-1-1,1 0,0 0,-1 1,1-1,1 0,-1 0,0 0,1 0,-1 0,1 0,0 0,0 0,0 0,1-1,-1 1,1 0,-1 0,1 1,0-1,0 0,1 0,-1 0,0 1,1-1,0 0,-1 1,1-1,0 1,0 0,1 0,-1 0,0 0,1 0,-1 0,1 1,0-1,4-1,16-10,-1 1,2 1,-1 1,1 1,1 2,-1 0,1 1,46-3,-33 15,-30 2,-24 3,13-10,0 0,-1 0,1 1,0-1,0 1,0 0,0 0,1 0,-1 0,1 0,-1 1,1-1,0 1,-1 0,1-1,1 1,-1 0,0 0,1 0,-1 0,1 1,0-1,0 0,1 1,-1-1,0 0,1 1,0-1,0 1,0-1,0 0,1 1,-1-1,1 1,0-1,0 0,0 0,0 1,1-1,-1 0,1 0,0 0,0 0,0-1,0 1,0-1,1 1,-1-1,4 3,9 8,0 0,0-1,1-1,1 0,0-2,0 0,1 0,0-2,0 0,1-1,0-1,0-1,0 0,0-2,1 0,29-2,-41 2,1 0,0 1,-1 0,0 0,0 0,0 1,0 1,9 6,-6-5,18 13,-1 1,-2 1,0 2,-1 0,-1 2,-2 0,0 2,22 35,-36-50,1-1,1 1,-1-2,2 0,0 0,0 0,21 12,9 2,46 20,6 3,142 72,-86-47,70 24,-144-67,118 65,-190-93,0 1,0 0,0 0,0 0,-1 0,1 0,-1 0,1 1,-1-1,0 1,0 0,0-1,0 1,-1 0,3 6,-4-7,0 0,0-1,0 1,-1 0,1-1,0 1,-1 0,0-1,1 1,-1-1,0 1,0-1,0 1,0-1,0 0,0 1,0-1,0 0,-1 0,1 0,0 0,-1 0,1 0,-1 0,1 0,-1-1,0 1,1-1,-1 1,1-1,-4 1,-20 7,0-2,0 0,-1-2,1-1,-30 1,-1-4,-75-8,84 2,0-2,-65-20,93 22,0-1,0 0,1-2,0 0,0-1,1 0,0-2,-23-20,28 16,0 1,0-2,2 0,0 0,1 0,0-2,-9-32,-3 0,-62-148,-126-290,181 423,28 63,4 7,13 17,22 34,40 73,-35-52,3-3,3-1,64 69,-98-126,0 0,1-1,1-1,0-1,30 16,103 38,-112-52,-1 2,-1 1,-1 2,58 39,-53-24,-1 1,-2 2,-1 2,-2 1,-2 2,-2 1,27 50,-49-78,-1 1,-1 0,-1 0,0 1,-1 0,-1 0,0 0,-2 0,0 0,0 1,-2-1,0 1,-1-1,-1 1,-1-1,0 0,-1 0,-1 0,0 0,-2-1,-13 26,14-30,-101 220,96-200,0 0,2 1,2 0,1 1,-3 48,2-6,3-67,0-15,-2-25,6 30,-106-534,89 479,10 48,4 15,2 20,29 350,-20-295,-6-61,-2-11,1 1,0-1,0 0,1 1,1-1,0 0,0 0,7 13,-10-22,0-1,0 1,1-1,-1 1,0-1,1 0,-1 1,0-1,1 0,-1 1,0-1,1 0,-1 1,1-1,-1 0,1 0,-1 1,1-1,-1 0,1 0,-1 0,1 0,-1 0,1 1,-1-1,1 0,-1 0,1-1,-1 1,1 0,-1 0,1 0,-1 0,1 0,-1 0,1-1,-1 1,0 0,1 0,-1-1,1 1,-1 0,1-1,-1 1,0 0,1-1,-1 1,0-1,1 1,-1 0,0-1,0 1,0-1,1 0,11-27,0-23,-10 41,-1 0,2 0,-1 0,1 1,1-1,0 1,6-11,-10 19,0 1,0 0,0 0,0 0,1-1,-1 1,0 0,0 0,0 0,0-1,0 1,1 0,-1 0,0 0,0 0,0 0,0 0,1-1,-1 1,0 0,0 0,1 0,-1 0,0 0,0 0,0 0,1 0,-1 0,0 0,0 0,1 0,-1 0,0 0,0 0,0 0,1 0,-1 0,0 0,0 0,0 1,1-1,-1 0,0 0,0 0,0 0,1 0,-1 1,0-1,0 0,0 0,0 0,0 0,0 1,1-1,-1 0,0 0,0 0,0 1,0-1,0 0,0 0,0 1,0-1,0 0,4 15,0-1,-1 1,-1 0,0 0,-1 21,3 15,4 37,-4-39,1-1,2 0,17 57,-20-99,-1-15,4-53,-2-1,-6-98,-1 59,1 65,1 9,0-1,7-51,1 65,0 21,5 29,40 183,2 8,-29-162,-26-64,0 1,0-1,1 1,-1-1,0 1,0-1,0 1,0-1,0 0,1 1,-1-1,0 1,0-1,1 0,-1 1,0-1,1 0,-1 1,0-1,1 0,-1 0,0 1,1-1,-1 0,1 0,-1 0,1 1,-1-1,0 0,1 0,-1 0,1 0,-1 0,1 0,-1 0,1 0,-1 0,0 0,1 0,-1 0,1 0,-1-1,1 1,-1 0,0 0,1 0,-1-1,1 1,-1 0,0 0,1-1,-1 1,0 0,1-1,-1 1,0 0,0-1,1 0,3-12,0-1,-1 0,-1 0,0 0,-1-1,0 1,-3-25,2 28,-18-279,16 277,1 0,-2 0,0-1,-6-14,7 23,-1-1,0 1,0 0,0 0,-1 0,1 0,-1 0,-1 1,1-1,0 1,-7-4,1 0,1 0,-1-1,1 0,1-1,-1 0,2 0,-9-16,-3-9,-15-38,12 22,9 23,-28-62,-3 2,-3 2,-83-112,72 118,3-2,4-3,4-1,4-3,-33-96,72 175,-22-71,24 75,1-1,0 1,0-1,1 1,-1-1,1 0,1 1,-1-1,1 1,2-8,-2 12,-1 1,1-1,0 0,0 1,0-1,0 0,0 1,1-1,-1 1,0 0,1-1,-1 1,1 0,0 0,-1 0,1 0,0 0,-1 0,1 0,0 1,0-1,0 1,0-1,0 1,0 0,0 0,-1 0,1 0,0 0,0 0,0 0,0 1,0-1,0 0,3 2,10 3,-1 0,0 0,21 13,-20-10,178 83,-186-87,-1 0,1 1,-1-1,0 1,0 1,0-1,-1 1,1 0,-1 1,-1-1,1 1,-1 0,-1 0,1 0,-1 0,4 14,-1 7,0 0,-2 0,1 40,4 25,-2-61,1-1,22 54,3 8,-32-90,0 0,0-1,-1 1,0 0,1 0,-1-1,0 1,0 0,0 0,-1-1,0 5,1-6,-1 0,1 0,0 0,-1 0,1 0,-1 0,0 0,1-1,-1 1,0 0,1 0,-1-1,0 1,0 0,0-1,0 1,0 0,0-1,0 0,0 1,-1 0,-1-1,0 0,0 0,0 0,0 0,0 0,0-1,0 1,0-1,0 0,1 0,-1 0,0 0,0-1,1 1,-1-1,0 1,1-1,0 0,-4-3,-11-12,0-1,1 0,1-1,-24-41,-41-90,69 126,1 0,-2 0,0 0,-1 2,-2-1,0 2,-1 0,-20-19,-8 2,-91-58,96 71,1-1,1-3,-59-58,56 46,-1 2,-2 2,-1 2,-2 1,-2 3,-78-39,109 63,0 0,0 2,0 0,-1 1,0 0,-27-1,-111 4,95 2,-147 0,-210 4,403-5,1 1,-1 1,0 0,0 1,1 0,0 1,-1 1,2 0,-1 1,1 1,-1 0,2 1,-1 0,-20 18,-6 5,-1-1,-1-2,-2-2,0-2,-79 31,-108 48,202-87,0 1,0 1,2 2,0 0,-37 41,55-53,0 0,1 1,0 0,0 1,1-1,0 1,1 0,0 1,1-1,0 1,1 0,0 0,0 0,1 1,1-1,0 1,1 19,0-4,-5 157,2-157,-1 1,-2-1,0 0,-17 43,7-32,0-1,-3-1,-26 39,30-54,-1-1,0 0,-2-2,-1 0,0-1,-27 19,13-13,1 1,2 2,0 1,2 1,-48 62,70-80,0 1,1-1,0 1,1 1,0-1,0 1,-2 18,2 5,-1 44,6-60,-1 0,-1 1,-1-1,-1 0,-1 1,0-2,-2 1,-13 34,-11-5,-45 60,2-5,71-99,0-1,-1 1,1-1,-1 0,0 1,1-1,-1-1,-1 1,1 0,0-1,-1 1,1-1,-1 0,0 0,0-1,-5 2,6-2,0-1,1 0,-1-1,0 1,1 0,-1-1,0 0,1 1,-1-1,0 0,1 0,0-1,-1 1,1 0,0-1,-1 0,1 1,0-1,0 0,0 0,1 0,-1 0,0 0,1-1,-3-3,-5-10,1 0,0 0,1-1,1 1,-6-31,2 3,-3-51,8 57,2 1,2-2,2 1,1 0,1 0,3 1,1-1,15-46,66-143,17-48,-84 220,3 1,1 2,3 0,3 2,1 1,2 2,3 1,1 2,3 1,1 2,57-41,-77 67,2 1,0 1,37-14,38-21,15-24,94-52,-202 121,124-66,230-88,354-45,-693 195,-50 16,-284 143,165-76,77-35,3 2,-103 85,102-74,34-28,-39 29,2 3,3 4,-68 76,112-103,1 0,1 2,-26 60,1-1,-49 113,71-146,-2-2,-69 110,-111 89,-20 28,216-270,-42 63,-102 115,119-165,37-30,-1-1,0 1,1-1,-1 1,0-1,0 0,1 1,-1-1,0 0,0 0,0 0,0 1,1-1,-1 0,0 0,0 0,0 0,0-1,1 1,-1 0,0 0,0 0,0-1,1 1,-1 0,0-1,0 1,1-1,-1 1,0-1,1 1,-1-1,1 1,-1-1,0 1,1-1,-1 0,1 0,0 1,-1-1,1 0,0 0,-1 1,1-1,0 0,0 0,-1 0,1-1,-3-12,1-1,0 0,1 0,0 0,1 1,3-26,21-92,-21 116,109-383,-97 348,-2-2,-2 1,5-69,-8 61,3 0,2 1,3 1,2 0,3 1,49-93,-18 56,5 2,130-158,-138 195,2 4,2 1,3 3,66-43,-23 20,-19 11,3 3,178-87,-238 134,0 2,0 0,0 2,1 0,0 2,0 1,0 0,1 2,-1 1,0 1,0 1,40 10,3-1,0-3,0-3,1-3,83-6,-34 0,-29 2,116 2,-184 1,0 1,0 1,0 0,0 2,-1 0,0 1,0 1,25 15,13 12,64 51,-37-24,188 141,-260-194,1-1,0 0,0-1,0 0,23 7,29 15,-40-14,0 1,-1 2,-1 0,-1 1,-1 2,-1 0,0 1,-2 1,0 1,-2 0,0 1,-2 1,15 37,13 35,106 179,-3-70,-135-192,0 0,-1 1,-1 0,-1 1,0 0,-1 0,-1 0,0 1,2 23,-2 1,-3 1,-3 75,0-112,1 1,-1-1,0 0,0 1,-1-1,0 0,-4 11,5-16,0 1,0-1,0 1,0-1,0 0,0 0,0 1,-1-1,1 0,0 0,-1 0,1 0,-1-1,1 1,-1 0,1-1,-1 1,1-1,-1 1,0-1,1 0,-1 1,0-1,1 0,-1 0,0 0,0-1,1 1,-1 0,1-1,-1 1,0-1,1 1,-4-2,-8-4,0-1,0 0,1-1,0 0,0 0,-19-20,-60-71,66 70,-28-30,3-3,3-1,-68-121,107 166,1 1,-6-28,-9-22,-159-303,133 286,-4 2,-78-93,104 142,18 21,0 1,-1 0,0 1,0 0,-1 0,-1 1,1 0,-2 1,1 0,-1 1,-19-9,-49-8,-1 3,-1 4,0 3,-146-4,179 15,-1-1,1-3,0-2,1-2,0-2,0-2,2-2,0-3,-74-42,85 39,19 12,0 0,0 2,-1 0,-22-9,34 17,1-1,0 1,-1 0,1 1,-1-1,1 1,-1-1,1 1,-1 1,1-1,-1 1,1-1,-1 1,1 1,-1-1,1 0,0 1,0 0,0 0,0 1,0-1,-6 5,-11 14,0 1,1 1,-32 48,29-38,-43 48,36-51,2 1,1 1,2 1,1 2,2 0,-31 65,31-60,17-34,1 1,-1 0,1 1,1-1,-1 1,1-1,1 1,-1 0,1 0,1 0,-1 9,1-16,1 0,0 0,0 0,0-1,0 1,1 0,-1 0,0 0,0-1,0 1,1 0,-1 0,0-1,1 1,-1 0,0-1,1 1,-1 0,1-1,-1 1,1-1,-1 1,1 0,0-1,-1 0,1 1,0-1,-1 1,1-1,0 0,0 1,-1-1,1 0,0 0,0 0,-1 0,1 1,0-1,0 0,0 0,-1 0,1-1,0 1,0 0,-1 0,1 0,0-1,0 1,-1 0,1-1,0 1,-1 0,1-1,0 1,-1-1,1 1,0-2,5-2,-1 0,0 0,-1 0,1-1,-1 0,5-6,9-22,-1 0,-2 0,-1-2,9-36,1 2,-9 27,-7 16,24-49,-32 76,0-1,0 0,0 0,0 1,0-1,0 0,0 0,1 1,-1-1,0 0,0 0,0 1,0-1,0 0,1 0,-1 0,0 1,0-1,0 0,1 0,-1 0,0 0,0 0,1 1,-1-1,0 0,0 0,1 0,-1 0,0 0,0 0,1 0,-1 0,0 0,1 0,-1 0,0 0,0 0,1 0,-1 0,0 0,0 0,1-1,-1 1,0 0,0 0,1 0,-1 0,0 0,0-1,0 1,1 0,-1 0,0 0,0-1,0 1,0 0,0 0,1-1,-1 1,0 0,0 0,0-1,0 1,0 0,6 29,-4-17,-1-9,0 0,0 0,1 0,-1 0,1 0,0 0,0-1,0 1,0-1,0 1,0-1,0 0,1 1,0-1,-1-1,1 1,0 0,0-1,0 1,0-1,0 0,0 0,0 0,0 0,0-1,1 1,-1-1,0 0,0 0,1 0,-1 0,0 0,0-1,1 0,3-1,9-2,0 0,-1-1,1-1,-1-1,0 0,15-10,25-21,77-67,24-17,-154 120,1 0,-1 0,1 0,-1 1,1-1,0 1,0 0,0 0,-1 0,1 0,0 0,0 1,0-1,1 1,-1 0,0 0,0 0,0 0,3 1,-3 0,-1 1,0-1,1 1,-1 0,0-1,0 1,0 0,0 0,0 1,-1-1,1 0,-1 1,1-1,-1 0,0 1,0 0,0-1,0 1,1 4,5 30,-2 0,-1 0,-1 0,-2 1,-8 64,4-42,1-36,-1 1,-2-1,0 0,-12 34,17-57,-1 0,1 0,0 0,0 0,-1 0,1 0,0 0,-1 0,1 0,-1-1,1 1,-1 0,0 0,1 0,-1-1,0 1,1 0,-1-1,0 1,0 0,0-1,0 1,-1 0,1-2,0 1,1 0,-1-1,0 1,0-1,1 1,-1-1,0 0,1 1,-1-1,1 0,-1 1,1-1,-1 0,1 0,-1 1,1-1,0 0,-1 0,1-1,-13-51,11 42,0 1,1-1,1 0,0 0,0 0,1 0,1 0,0 1,0-1,1 0,8-19,-11 29,0 1,0-1,0 0,1 1,-1-1,0 1,0-1,0 1,1-1,-1 1,0-1,1 1,-1-1,1 1,-1-1,0 1,1-1,-1 1,1 0,-1-1,1 1,-1 0,1 0,-1-1,1 1,0 0,-1 0,1 0,-1-1,1 1,-1 0,1 0,0 0,-1 0,1 0,-1 0,1 0,0 1,-1-1,1 0,-1 0,1 0,0 1,-1-1,1 0,-1 0,1 1,-1-1,1 1,-1-1,0 0,1 1,-1-1,1 1,-1-1,0 1,1-1,-1 1,0-1,0 1,1 0,12 36,-8-7,-2 0,-1 0,-1 1,-2-1,-1 1,-1-1,-9 38,12-67,0 0,0 0,0 0,-1 0,1 0,0 0,0 0,-1 0,1 0,0 0,-1 0,1 0,-1-1,0 1,1 0,-1 0,1 0,-1-1,0 1,0 0,1-1,-2 2,1-3,0 1,0-1,1 1,-1-1,0 1,1-1,-1 1,1-1,-1 1,1-1,-1 0,1 1,-1-1,1 0,-1 1,1-1,0 0,0 0,-1 0,1 0,-14-52,6-35,7 65,-1-1,-1 0,0 0,-2 1,-12-32,17 53,0 0,-1 1,1-1,-1 0,0 1,1-1,-1 1,0-1,0 1,0-1,0 1,-1 0,1-1,0 1,0 0,-1 0,1 0,-1 0,1 0,-1 0,1 0,-1 1,1-1,-1 1,0-1,1 1,-1-1,0 1,0 0,1 0,-1 0,0 0,1 0,-1 0,0 0,0 1,1-1,-1 1,0-1,1 1,-1 0,1-1,-1 1,1 0,-1 0,1 0,-2 2,-7 5,0 0,1 1,0 1,0-1,-7 12,13-16,0-1,-1 1,1-1,-1 0,0 0,0 0,0-1,-1 0,1 0,-1 0,-7 4,9-7,1 0,-1 1,0-1,0 0,1 0,-1 0,0-1,1 1,-1-1,0 0,1 1,-1-1,1 0,-1 0,1-1,-1 1,1 0,0-1,0 0,0 1,0-1,0 0,0 0,0 0,-2-4,-8-10,0 0,1-1,1-1,1 0,-12-30,11 23,-2 1,-18-31,30 55,-1-1,1 1,0-1,0 0,-1 1,1-1,0 1,-1-1,1 1,0-1,-1 1,1-1,-1 1,1 0,-1-1,1 1,-1 0,1-1,-1 1,1 0,-1-1,0 1,1 0,-1 0,1 0,-1 0,0 0,1 0,-1-1,0 1,1 1,-2-1,-6 19,4 39,4-55,5 134,-3-121,0 0,1 0,1 0,0-1,1 1,10 19,-14-32,0-1,0 1,1-1,0 1,-1-1,1 1,0-1,0 0,0 0,1 0,-1 0,0 0,1 0,-1-1,1 1,-1-1,1 0,0 0,5 2,-6-3,0 0,0-1,0 1,0 0,0-1,0 1,0-1,0 0,0 0,0 0,0 0,-1 0,1 0,0 0,-1 0,1-1,-1 1,1-1,-1 1,0-1,0 1,1-1,-1 0,0 0,0 0,-1 1,1-1,1-4,12-31,19-43,-30 74,0 1,1 0,-1 0,1 0,0 0,0 0,1 1,-1-1,1 1,10-6,-13 9,0 0,0 0,0 1,0-1,0 1,0-1,0 1,1 0,-1 0,0 0,0 0,0 0,0 0,0 1,1-1,-1 1,0-1,0 1,0 0,0 0,0 0,-1 0,1 0,0 0,0 1,-1-1,1 0,-1 1,3 2,6 8,0-1,-1 1,10 19,0-2,-17-27,-1 0,0 0,1 0,-1 0,1-1,0 1,-1-1,1 1,0-1,0 1,0-1,0 0,0 0,0 0,0 0,1 0,-1-1,0 1,0-1,1 1,-1-1,0 0,1 0,-1 0,0 0,1 0,-1-1,0 1,1-1,-1 1,0-1,0 0,0 0,0 0,0 0,0 0,0-1,0 1,0 0,0-1,0 0,-1 1,1-1,-1 0,2-3,9-10,0-1,-2 0,0-1,10-24,-17 36,54-146,-14 34,-41 112,0 0,0 1,1-1,-1 1,1 0,0 0,0 0,1 0,-1 0,1 1,-1-1,6-3,-7 7,0-1,0 0,0 1,1-1,-1 1,0 0,0-1,0 1,0 0,0 0,0 1,0-1,0 0,0 1,1-1,-1 1,-1 0,1 0,0 0,0 0,0 0,0 0,0 0,-1 0,1 1,-1-1,1 1,-1-1,1 1,-1-1,2 4,17 22,-1 0,-1 2,-2 0,20 47,31 54,-58-115,2 0,0 0,0-1,1 0,27 23,5 0,-21-16,48 31,-71-51,1-1,0 1,0-1,-1 0,1 1,0-1,0 0,0 0,0 1,0-1,-1 0,1 0,0 0,0 0,0 0,0 0,0 0,0-1,0 1,-1 0,1 0,0-1,0 1,0 0,-1-1,1 1,0-1,0 1,-1-1,1 1,0-1,-1 0,1 1,-1-1,1 0,-1 1,1-1,-1 0,1 0,-1 0,0 1,1-1,-1 0,0 0,0 0,0 0,1-1,6-49,-7 47,1-7,0 1,-1-1,-1 1,0 0,0-1,-6-19,5 26,1-1,-1 1,-1 0,1-1,-1 1,1 0,-1 0,0 1,-1-1,1 1,-1-1,1 1,-1 0,0 0,0 1,0-1,-7-2,-2 0,-1 1,1 0,0 1,-1 0,0 1,0 1,0 0,-20 2,-118 17,90-8,-112 20,100-15,-1-3,-91 3,-490-15,375-1,256 0,0 2,0 0,0 2,-42 10,56-9,0 0,1 0,0 1,-1 0,2 1,-1 0,1 1,0 0,0 0,0 1,1 0,-10 13,-13 23,2 2,-34 71,56-101,-13 22,3 1,1 1,2 0,1 1,3 1,-11 84,21-123,0 0,0-1,0 1,0 0,0 0,1-1,-1 1,1 0,0-1,0 1,0 0,0-1,1 1,1 2,-2-4,-1-1,0 0,1 1,-1-1,0 0,1 0,-1 1,0-1,1 0,-1 0,1 0,-1 1,0-1,1 0,-1 0,1 0,-1 0,1 0,-1 0,1 0,-1 0,1 0,-1 0,0 0,1 0,-1 0,1-1,-1 1,1 0,0-1,15-21,11-45,30-111,-13 34,-27 102,-17 42,0 0,0-1,0 1,0 0,0 0,0-1,0 1,0 0,0-1,1 1,-1 0,0-1,0 1,0 0,0 0,1-1,-1 1,0 0,0 0,0 0,1-1,-1 1,0 0,0 0,1 0,-1 0,0-1,1 1,-1 0,0 0,0 0,1 0,-1 0,0 0,1 0,-1 0,0 0,1 0,-1 0,0 0,1 0,-1 0,0 0,0 0,1 0,-1 0,0 1,1-1,-1 0,0 0,0 0,1 0,-1 1,0-1,0 0,0 0,1 0,-1 1,0-1,0 0,0 0,1 1,-1-1,0 0,0 1,0-1,0 1,5 22,-1 25,-3-1,-2 1,-2-1,-2 0,-18 74,51-181,53-85,-42 88,2 2,3 2,2 1,93-79,53-45,-161 144,-2-1,-1-2,42-68,-63 90,-5 9,-1 0,1 1,0-1,0 0,0 1,1 0,-1-1,1 1,-1 0,7-5,-8 8,-1 0,0 0,1 0,-1 1,0-1,0 0,1 0,-1 0,0 0,0 0,0 0,1 0,-1 1,0-1,0 0,1 0,-1 0,0 1,0-1,0 0,0 0,0 0,1 1,-1-1,0 0,0 0,0 1,0-1,0 0,0 0,0 1,0-1,0 0,0 0,0 1,0-1,0 0,0 1,0-1,0 0,0 0,0 1,0-1,0 0,0 0,-1 1,1-1,0 0,0 0,0 0,-1 1,-2 12,-2 0,0 0,-11 20,-1 3,-323 760,246-534,80-219,-3-2,-2 0,-1-1,-2 0,-1-2,-3-1,-33 39,42-57,13-13,-1 1,-1-1,1 0,-1 0,0 0,0-1,0 0,-1 0,0-1,0 0,0 0,-12 4,17-8,0 0,1 0,-1 0,0 0,0 0,1-1,-1 1,0-1,1 1,-1-1,1 1,-1-1,0 0,1 0,0 0,-1 0,1 0,0 0,-1 0,1-1,0 1,0 0,0-1,0 1,0-1,0 1,0-1,1 1,-1-1,0-3,-13-56,13 56,-8-96,8-197,3 47,-9 216,7 34,0 1,0 0,0-1,0 1,-1 0,1-1,0 1,0-1,-1 1,1 0,0 0,-1-1,1 1,0 0,-1-1,1 1,0 0,-1 0,1 0,-1-1,1 1,0 0,-1 0,1 0,-1 0,1 0,0 0,-1 0,1 0,-1 0,1 0,-1 0,1 0,0 0,-1 0,-3 3,1 0,0 0,0 0,0 0,0 0,0 0,1 1,0-1,0 1,0 0,-3 7,-207 445,160-342,52-113,-1 1,1-1,-1 0,1 1,-1-1,0 0,1 1,-1-1,0 0,0 0,0 0,0 0,0 0,0 0,0 0,-1 0,1 0,0 0,0 0,-1-1,-1 1,3-1,-1-1,0 1,0-1,0 0,1 1,-1-1,0 0,0 0,1 0,-1 0,1 0,-1 1,1-1,-1 0,1 0,0 0,0 0,-1 0,1 0,0 0,0-2,-6-79,6 72,1-89,-1 112,0 1,-1-1,0 0,-4 17,1-9,-3 23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9:15.681"/>
    </inkml:context>
    <inkml:brush xml:id="br0">
      <inkml:brushProperty name="width" value="0.3" units="cm"/>
      <inkml:brushProperty name="height" value="0.6" units="cm"/>
      <inkml:brushProperty name="color" value="#00B44B"/>
      <inkml:brushProperty name="tip" value="rectangle"/>
      <inkml:brushProperty name="rasterOp" value="maskPen"/>
      <inkml:brushProperty name="ignorePressure" value="1"/>
    </inkml:brush>
  </inkml:definitions>
  <inkml:trace contextRef="#ctx0" brushRef="#br0">850 0,'107'4,"-1"4,164 33,198 75,-311-74,395 70,-51-69,-54-8,-444-34,605 56,-420-47,300 56,-135-29,-134-20,1205 69,-902-87,160-2,-60-50,-383 24,255 3,1736 31,-1245-7,-577 22,-198-5,510 84,-88-5,-287-60,420 23,129-57,-372-3,-347 5,204-5,-337 2,0-2,0-2,0-2,-1-1,57-20,-30 5,1 4,125-19,-145 30,-10-1,0-1,-1-2,-1-1,43-22,-10-1,74-52,-134 83,-1-1,1 1,1 1,-1 0,0 0,1 1,0 0,11 0,14-1,43 0,-45 4,-31 0,497-5,-364 9,232 40,-345-40,-13-3,-1 0,0 1,1 0,-1 0,0 1,0 1,0-1,-1 1,1 1,7 5,-15-10,-1 0,0 1,0-1,1 0,-1 0,0 0,0 0,0 1,1-1,-1 0,0 0,0 1,0-1,0 0,0 0,1 1,-1-1,0 0,0 0,0 1,0-1,0 0,0 0,0 1,0-1,0 0,0 0,0 1,0-1,0 0,0 1,0-1,0 0,-1 0,1 1,0-1,0 0,0 0,0 1,0-1,-1 0,1 0,-15 7,-21-1,-363-2,224-7,87 2,-168 20,130 3,-27 6,-225 12,-553-39,412-5,-672 4,698 24,346-14,-59 6,-203 8,-202-7,-48 0,90-20,-413 5,236 67,7 62,-75 11,430-96,-657-9,-569-41,875 6,-1615-2,1813-21,310 9,-413-31,608 40,0-2,0-1,0-1,1-1,1-2,-1-1,1-2,1-1,-34-22,-35-26,-380-218,390 241,59 28,0-2,1-1,-40-27,67 41,1 0,-1-1,1 1,0 0,-1 0,1 0,-1-1,1 1,0 0,-1 0,1-1,0 1,-1 0,1-1,0 1,-1 0,1-1,0 1,0-1,0 1,-1 0,1-1,0 1,0-1,0 1,0-1,0 1,0-1,0 1,0 0,0-1,0 1,0-1,0 1,0-1,0 1,0-1,0 1,0 0,1-1,-1 1,0-1,0 1,1 0,-1-1,0 1,0-1,1 1,-1 0,0 0,1-1,-1 1,1 0,-1-1,0 1,1 0,-1 0,1 0,-1 0,0-1,1 1,-1 0,1 0,-1 0,1 0,-1 0,1 0,0 0,42-6,524 6,-525 1,661 50,-573-39,3-1,165 18,1 15,730 116,-859-134,232 4,169-31,-253-3,879 23,425 34,3245-56,-4011 57,-100-1,-166-53,18 1,-300 16,58 2,487-21,-787-1,0-3,112-26,-119 20,-1 4,0 2,89 3,1 0,-126 1,0-2,-1 0,39-14,34-8,8 14,0 5,137 7,-112 2,410 0,-1069 0,-863-5,545-57,464 2,-400 1,679 58,51 1,-75-8,11-19,80 15,-51-6,-232-1,-47-5,260 3,-199-64,244 63,40 12,-1 0,-42-22,67 30,-1-1,1 0,0 1,0-1,-1 0,1 0,0 0,0 1,0-1,0-1,0 1,0 0,0 0,0 0,0 0,1-1,-1 1,-1-3,3 3,-1 0,1 0,-1 0,1 0,0 0,-1 0,1 0,0 0,0 0,0 0,0 1,-1-1,1 0,0 1,0-1,1 1,-1-1,0 1,0-1,0 1,0 0,0-1,0 1,2 0,26-7,-1 1,1 1,0 2,37 0,123 9,-169-5,103 7,1 6,132 32,656 115,-733-135,359 35,-408-55,-1-6,153-18,-23-2,296 15,-274 8,-243-6,0-2,0-2,0-1,-1-2,-1-2,42-19,-26 12,-13 3,-1-2,-2-1,0-2,-1-1,0-2,-2-1,-2-1,0-2,-1-2,38-50,-245 207,157-113,-57 40,-3-4,-2-3,-2-4,-100 37,121-61,-1-3,-112 14,-132-6,291-23,-619 5,354-9,193 4,-39 0,1-5,-132-21,108 4,-183-3,-153 24,222 2,-856-22,443 6,543 10,-146-22,-132-42,20 3,-1104-120,722 94,191 33,-749 23,580 37,-574 28,618 83,442-61,180-38,40-7,-89 24,-207 65,224-66,-38 6,-2-6,-211 10,-324-19,637-21,-1075-2,369-2,742 4,1 0,-1 2,0 0,0 2,1 0,-1 1,1 1,1 1,-1 1,1 1,0 0,-26 18,42-25,1 1,-1-1,1 0,-1 1,1-1,0 1,-1 0,1 0,1 0,-1 0,0 0,1 0,0 0,-1 1,1-1,-1 6,2-6,0-1,1 0,-1 1,0-1,1 0,-1 0,1 1,0-1,0 0,0 0,0 0,0 0,0 0,0 0,1 0,-1-1,1 1,-1 0,1-1,0 1,0-1,-1 0,1 1,0-1,0 0,0 0,3 1,28 12,58 16,-6-3,278 78,-100-34,-123-26,281 79,230 55,-614-164,1-3,0-1,1-2,0-1,0-2,69 1,1101-15,-722 10,3843-2,-3660-52,-314 14,444-4,3 31,-457 9,92-14,7 1,73-3,-22 1,1792 13,-1164 7,-1029-2,53 0,261-30,-283 10,106-19,-190 29,-1-3,0-1,58-27,-65 24,2 3,-1 0,2 3,50-9,154-9,-112 16,67-2,205 12,-176 5,-218-3,49 2,0-3,1-3,-1-2,94-22,49-46,-197 73,31-12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5:22.684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2967 181,'-184'-48,"-181"-43,281 76,1 3,-129-2,53 16,-222 30,299-19,1 3,0 4,2 3,-119 52,160-55,1 1,1 1,1 2,-37 34,-114 123,148-135,3 1,1 2,-28 56,2-5,34-57,-42 64,-60 131,116-206,2 1,1 0,2 0,1 0,2 1,0 62,-11 67,6-107,-9 46,4 1,-1 128,16-184,7 139,-5-161,1-1,2 1,0-1,2 0,15 34,16 21,3-1,4-3,80 103,-13-34,-49-59,134 136,-60-91,194 140,-312-257,-1-2,1 0,1-1,0-1,0-1,1-1,0-1,0-1,1-1,37 3,183 18,473 24,-674-49,0-3,0-1,0-1,-1-3,0-2,0-1,-1-2,-1-2,0-1,-1-2,68-44,-34 11,-1-4,-3-3,88-96,-94 86,78-95,-120 136,-2 1,-1-2,-1-1,19-45,4-21,-13 33,25-90,-44 125,106-358,-102 347,-1 0,-2 0,-2-1,3-70,-3 25,3-3,28-120,-24 160,-3 0,-1 0,-2-1,-2 0,-3-76,-4 110,-1 1,0-1,0 1,-2 0,1 0,-2 0,-13-23,-63-83,30 47,48 66,-27-42,-2 1,-2 2,-1 1,-62-56,68 77,0 1,-2 2,-37-17,-35-23,76 39,1-1,1-2,-35-39,-10-10,-42-44,55 55,41 44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9:19.409"/>
    </inkml:context>
    <inkml:brush xml:id="br0">
      <inkml:brushProperty name="width" value="0.3" units="cm"/>
      <inkml:brushProperty name="height" value="0.6" units="cm"/>
      <inkml:brushProperty name="color" value="#00B44B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5:25.197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29 0,'-2'3,"-1"-1,1 1,0-1,-1 1,1 0,0 0,1 0,-1 0,0 0,1 0,0 1,0-1,0 0,0 1,0-1,1 1,-1-1,1 1,0-1,0 1,0-1,1 1,-1-1,1 1,0-1,0 0,0 1,0-1,1 0,-1 0,1 0,0 0,0 0,0 0,0 0,0-1,1 1,-1-1,1 1,0-1,-1 0,1 0,0 0,0-1,1 1,-1-1,0 1,6 0,0 1,0-1,1 0,-1-1,1 0,0-1,-1 0,1 0,-1-1,1 0,-1-1,12-3,-21 5,1 0,-1 0,0 0,1 0,-1 0,1-1,-1 1,0 0,1 0,-1 0,0-1,1 1,-1 0,0-1,0 1,1 0,-1 0,0-1,0 1,1 0,-1-1,0 1,0-1,0 1,0 0,0-1,1 1,-1-1,0 1,0 0,0-1,0 1,0-1,0 1,0 0,0-1,0 1,-1-1,1 1,-15-14,-26-4,-44-7,46 12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5:27.399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99 48,'-7'-6,"-7"-1,-8-1,1 8,3 10,5 9,10 7,12 6,11-4,1-11,4-16,-3-13,-5-17,-6-9,-4-5,-4 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2T05:15:29.771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110 0,'-7'0,"-7"12,-1 10,1 13,-2 1,1 0,3 0,4 0,3 0,2-1,2 1,8-1,7-5,8-9,7-7,3-6,4-5,-6-3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C76CD-DDA5-4D16-BBAB-7977DA3E4097}" type="datetimeFigureOut">
              <a:rPr lang="en-AU" smtClean="0"/>
              <a:t>21/04/2021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651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AD7EC-C4E9-406A-94FA-E1D3777CA3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3752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8328"/>
            <a:ext cx="6858000" cy="93334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7475" y="684090"/>
            <a:ext cx="1350000" cy="1370685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 userDrawn="1"/>
        </p:nvSpPr>
        <p:spPr>
          <a:xfrm>
            <a:off x="342900" y="5369046"/>
            <a:ext cx="2590614" cy="832092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bg1"/>
                </a:solidFill>
                <a:latin typeface="Franklin Gothic Book" pitchFamily="34" charset="0"/>
                <a:ea typeface="+mj-ea"/>
                <a:cs typeface="+mj-cs"/>
              </a:defRPr>
            </a:lvl1pPr>
          </a:lstStyle>
          <a:p>
            <a:r>
              <a:rPr lang="en-US" sz="1800"/>
              <a:t>Cardinia Shire Council</a:t>
            </a:r>
            <a:endParaRPr lang="en-AU" sz="1800"/>
          </a:p>
        </p:txBody>
      </p:sp>
      <p:sp>
        <p:nvSpPr>
          <p:cNvPr id="23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794091"/>
            <a:ext cx="3240360" cy="52740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lang="en-AU" sz="1350" smtClean="0"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42904" y="5992291"/>
            <a:ext cx="6207203" cy="2601114"/>
          </a:xfrm>
        </p:spPr>
        <p:txBody>
          <a:bodyPr>
            <a:noAutofit/>
          </a:bodyPr>
          <a:lstStyle>
            <a:lvl1pPr marL="0" marR="0" indent="0" algn="l" defTabSz="6857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150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6857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/>
              <a:t>Title of presentation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6444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1, bullet list and 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D3E4-671E-4009-8808-6147F088B916}" type="slidenum">
              <a:rPr lang="en-AU" smtClean="0"/>
              <a:t>‹#›</a:t>
            </a:fld>
            <a:endParaRPr lang="en-AU"/>
          </a:p>
        </p:txBody>
      </p:sp>
      <p:sp>
        <p:nvSpPr>
          <p:cNvPr id="6" name="Picture Placeholder 21"/>
          <p:cNvSpPr>
            <a:spLocks noGrp="1"/>
          </p:cNvSpPr>
          <p:nvPr>
            <p:ph type="pic" sz="quarter" idx="13" hasCustomPrompt="1"/>
          </p:nvPr>
        </p:nvSpPr>
        <p:spPr>
          <a:xfrm>
            <a:off x="3510000" y="2600000"/>
            <a:ext cx="2970000" cy="5720000"/>
          </a:xfrm>
          <a:custGeom>
            <a:avLst/>
            <a:gdLst>
              <a:gd name="connsiteX0" fmla="*/ 324121 w 1944687"/>
              <a:gd name="connsiteY0" fmla="*/ 0 h 1944688"/>
              <a:gd name="connsiteX1" fmla="*/ 1944687 w 1944687"/>
              <a:gd name="connsiteY1" fmla="*/ 0 h 1944688"/>
              <a:gd name="connsiteX2" fmla="*/ 1944687 w 1944687"/>
              <a:gd name="connsiteY2" fmla="*/ 0 h 1944688"/>
              <a:gd name="connsiteX3" fmla="*/ 1944687 w 1944687"/>
              <a:gd name="connsiteY3" fmla="*/ 1620567 h 1944688"/>
              <a:gd name="connsiteX4" fmla="*/ 1620566 w 1944687"/>
              <a:gd name="connsiteY4" fmla="*/ 1944688 h 1944688"/>
              <a:gd name="connsiteX5" fmla="*/ 0 w 1944687"/>
              <a:gd name="connsiteY5" fmla="*/ 1944688 h 1944688"/>
              <a:gd name="connsiteX6" fmla="*/ 0 w 1944687"/>
              <a:gd name="connsiteY6" fmla="*/ 1944688 h 1944688"/>
              <a:gd name="connsiteX7" fmla="*/ 0 w 1944687"/>
              <a:gd name="connsiteY7" fmla="*/ 324121 h 1944688"/>
              <a:gd name="connsiteX8" fmla="*/ 324121 w 1944687"/>
              <a:gd name="connsiteY8" fmla="*/ 0 h 1944688"/>
              <a:gd name="connsiteX0" fmla="*/ 324121 w 1944687"/>
              <a:gd name="connsiteY0" fmla="*/ 0 h 1944688"/>
              <a:gd name="connsiteX1" fmla="*/ 1944687 w 1944687"/>
              <a:gd name="connsiteY1" fmla="*/ 0 h 1944688"/>
              <a:gd name="connsiteX2" fmla="*/ 1944687 w 1944687"/>
              <a:gd name="connsiteY2" fmla="*/ 0 h 1944688"/>
              <a:gd name="connsiteX3" fmla="*/ 1944687 w 1944687"/>
              <a:gd name="connsiteY3" fmla="*/ 1620567 h 1944688"/>
              <a:gd name="connsiteX4" fmla="*/ 1620566 w 1944687"/>
              <a:gd name="connsiteY4" fmla="*/ 1944688 h 1944688"/>
              <a:gd name="connsiteX5" fmla="*/ 0 w 1944687"/>
              <a:gd name="connsiteY5" fmla="*/ 1944688 h 1944688"/>
              <a:gd name="connsiteX6" fmla="*/ 0 w 1944687"/>
              <a:gd name="connsiteY6" fmla="*/ 1944688 h 1944688"/>
              <a:gd name="connsiteX7" fmla="*/ 324121 w 1944687"/>
              <a:gd name="connsiteY7" fmla="*/ 0 h 1944688"/>
              <a:gd name="connsiteX0" fmla="*/ 271 w 1944687"/>
              <a:gd name="connsiteY0" fmla="*/ 0 h 1944688"/>
              <a:gd name="connsiteX1" fmla="*/ 1944687 w 1944687"/>
              <a:gd name="connsiteY1" fmla="*/ 0 h 1944688"/>
              <a:gd name="connsiteX2" fmla="*/ 1944687 w 1944687"/>
              <a:gd name="connsiteY2" fmla="*/ 0 h 1944688"/>
              <a:gd name="connsiteX3" fmla="*/ 1944687 w 1944687"/>
              <a:gd name="connsiteY3" fmla="*/ 1620567 h 1944688"/>
              <a:gd name="connsiteX4" fmla="*/ 1620566 w 1944687"/>
              <a:gd name="connsiteY4" fmla="*/ 1944688 h 1944688"/>
              <a:gd name="connsiteX5" fmla="*/ 0 w 1944687"/>
              <a:gd name="connsiteY5" fmla="*/ 1944688 h 1944688"/>
              <a:gd name="connsiteX6" fmla="*/ 0 w 1944687"/>
              <a:gd name="connsiteY6" fmla="*/ 1944688 h 1944688"/>
              <a:gd name="connsiteX7" fmla="*/ 271 w 1944687"/>
              <a:gd name="connsiteY7" fmla="*/ 0 h 1944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44687" h="1944688">
                <a:moveTo>
                  <a:pt x="271" y="0"/>
                </a:moveTo>
                <a:lnTo>
                  <a:pt x="1944687" y="0"/>
                </a:lnTo>
                <a:lnTo>
                  <a:pt x="1944687" y="0"/>
                </a:lnTo>
                <a:lnTo>
                  <a:pt x="1944687" y="1620567"/>
                </a:lnTo>
                <a:cubicBezTo>
                  <a:pt x="1944687" y="1799574"/>
                  <a:pt x="1799573" y="1944688"/>
                  <a:pt x="1620566" y="1944688"/>
                </a:cubicBezTo>
                <a:lnTo>
                  <a:pt x="0" y="1944688"/>
                </a:lnTo>
                <a:lnTo>
                  <a:pt x="0" y="1944688"/>
                </a:lnTo>
                <a:cubicBezTo>
                  <a:pt x="90" y="1296459"/>
                  <a:pt x="181" y="648229"/>
                  <a:pt x="271" y="0"/>
                </a:cubicBezTo>
                <a:close/>
              </a:path>
            </a:pathLst>
          </a:custGeom>
          <a:ln w="3175">
            <a:solidFill>
              <a:schemeClr val="tx2"/>
            </a:solidFill>
          </a:ln>
        </p:spPr>
        <p:txBody>
          <a:bodyPr>
            <a:normAutofit/>
          </a:bodyPr>
          <a:lstStyle>
            <a:lvl1pPr marL="0" indent="0">
              <a:buNone/>
              <a:defRPr lang="en-AU" sz="1350" dirty="0"/>
            </a:lvl1pPr>
          </a:lstStyle>
          <a:p>
            <a:r>
              <a:rPr lang="en-AU"/>
              <a:t>[Click on icon to insert image]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42900" y="2600000"/>
            <a:ext cx="3032100" cy="5720000"/>
          </a:xfrm>
        </p:spPr>
        <p:txBody>
          <a:bodyPr>
            <a:noAutofit/>
          </a:bodyPr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42900" y="395200"/>
            <a:ext cx="6164100" cy="1653600"/>
          </a:xfrm>
        </p:spPr>
        <p:txBody>
          <a:bodyPr>
            <a:noAutofit/>
          </a:bodyPr>
          <a:lstStyle>
            <a:lvl1pPr marL="0" indent="0">
              <a:buNone/>
              <a:defRPr sz="33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AU"/>
              <a:t>Click to edit Heading 1</a:t>
            </a:r>
          </a:p>
        </p:txBody>
      </p:sp>
    </p:spTree>
    <p:extLst>
      <p:ext uri="{BB962C8B-B14F-4D97-AF65-F5344CB8AC3E}">
        <p14:creationId xmlns:p14="http://schemas.microsoft.com/office/powerpoint/2010/main" val="1387418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1, numbered list and 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D3E4-671E-4009-8808-6147F088B916}" type="slidenum">
              <a:rPr lang="en-AU" smtClean="0"/>
              <a:t>‹#›</a:t>
            </a:fld>
            <a:endParaRPr lang="en-AU"/>
          </a:p>
        </p:txBody>
      </p:sp>
      <p:sp>
        <p:nvSpPr>
          <p:cNvPr id="6" name="Picture Placeholder 21"/>
          <p:cNvSpPr>
            <a:spLocks noGrp="1"/>
          </p:cNvSpPr>
          <p:nvPr>
            <p:ph type="pic" sz="quarter" idx="13" hasCustomPrompt="1"/>
          </p:nvPr>
        </p:nvSpPr>
        <p:spPr>
          <a:xfrm>
            <a:off x="3510000" y="2600000"/>
            <a:ext cx="2970000" cy="5720000"/>
          </a:xfrm>
          <a:custGeom>
            <a:avLst/>
            <a:gdLst>
              <a:gd name="connsiteX0" fmla="*/ 324121 w 1944687"/>
              <a:gd name="connsiteY0" fmla="*/ 0 h 1944688"/>
              <a:gd name="connsiteX1" fmla="*/ 1944687 w 1944687"/>
              <a:gd name="connsiteY1" fmla="*/ 0 h 1944688"/>
              <a:gd name="connsiteX2" fmla="*/ 1944687 w 1944687"/>
              <a:gd name="connsiteY2" fmla="*/ 0 h 1944688"/>
              <a:gd name="connsiteX3" fmla="*/ 1944687 w 1944687"/>
              <a:gd name="connsiteY3" fmla="*/ 1620567 h 1944688"/>
              <a:gd name="connsiteX4" fmla="*/ 1620566 w 1944687"/>
              <a:gd name="connsiteY4" fmla="*/ 1944688 h 1944688"/>
              <a:gd name="connsiteX5" fmla="*/ 0 w 1944687"/>
              <a:gd name="connsiteY5" fmla="*/ 1944688 h 1944688"/>
              <a:gd name="connsiteX6" fmla="*/ 0 w 1944687"/>
              <a:gd name="connsiteY6" fmla="*/ 1944688 h 1944688"/>
              <a:gd name="connsiteX7" fmla="*/ 0 w 1944687"/>
              <a:gd name="connsiteY7" fmla="*/ 324121 h 1944688"/>
              <a:gd name="connsiteX8" fmla="*/ 324121 w 1944687"/>
              <a:gd name="connsiteY8" fmla="*/ 0 h 1944688"/>
              <a:gd name="connsiteX0" fmla="*/ 324121 w 1944687"/>
              <a:gd name="connsiteY0" fmla="*/ 0 h 1944688"/>
              <a:gd name="connsiteX1" fmla="*/ 1944687 w 1944687"/>
              <a:gd name="connsiteY1" fmla="*/ 0 h 1944688"/>
              <a:gd name="connsiteX2" fmla="*/ 1944687 w 1944687"/>
              <a:gd name="connsiteY2" fmla="*/ 0 h 1944688"/>
              <a:gd name="connsiteX3" fmla="*/ 1944687 w 1944687"/>
              <a:gd name="connsiteY3" fmla="*/ 1620567 h 1944688"/>
              <a:gd name="connsiteX4" fmla="*/ 1620566 w 1944687"/>
              <a:gd name="connsiteY4" fmla="*/ 1944688 h 1944688"/>
              <a:gd name="connsiteX5" fmla="*/ 0 w 1944687"/>
              <a:gd name="connsiteY5" fmla="*/ 1944688 h 1944688"/>
              <a:gd name="connsiteX6" fmla="*/ 0 w 1944687"/>
              <a:gd name="connsiteY6" fmla="*/ 1944688 h 1944688"/>
              <a:gd name="connsiteX7" fmla="*/ 324121 w 1944687"/>
              <a:gd name="connsiteY7" fmla="*/ 0 h 1944688"/>
              <a:gd name="connsiteX0" fmla="*/ 271 w 1944687"/>
              <a:gd name="connsiteY0" fmla="*/ 0 h 1944688"/>
              <a:gd name="connsiteX1" fmla="*/ 1944687 w 1944687"/>
              <a:gd name="connsiteY1" fmla="*/ 0 h 1944688"/>
              <a:gd name="connsiteX2" fmla="*/ 1944687 w 1944687"/>
              <a:gd name="connsiteY2" fmla="*/ 0 h 1944688"/>
              <a:gd name="connsiteX3" fmla="*/ 1944687 w 1944687"/>
              <a:gd name="connsiteY3" fmla="*/ 1620567 h 1944688"/>
              <a:gd name="connsiteX4" fmla="*/ 1620566 w 1944687"/>
              <a:gd name="connsiteY4" fmla="*/ 1944688 h 1944688"/>
              <a:gd name="connsiteX5" fmla="*/ 0 w 1944687"/>
              <a:gd name="connsiteY5" fmla="*/ 1944688 h 1944688"/>
              <a:gd name="connsiteX6" fmla="*/ 0 w 1944687"/>
              <a:gd name="connsiteY6" fmla="*/ 1944688 h 1944688"/>
              <a:gd name="connsiteX7" fmla="*/ 271 w 1944687"/>
              <a:gd name="connsiteY7" fmla="*/ 0 h 1944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44687" h="1944688">
                <a:moveTo>
                  <a:pt x="271" y="0"/>
                </a:moveTo>
                <a:lnTo>
                  <a:pt x="1944687" y="0"/>
                </a:lnTo>
                <a:lnTo>
                  <a:pt x="1944687" y="0"/>
                </a:lnTo>
                <a:lnTo>
                  <a:pt x="1944687" y="1620567"/>
                </a:lnTo>
                <a:cubicBezTo>
                  <a:pt x="1944687" y="1799574"/>
                  <a:pt x="1799573" y="1944688"/>
                  <a:pt x="1620566" y="1944688"/>
                </a:cubicBezTo>
                <a:lnTo>
                  <a:pt x="0" y="1944688"/>
                </a:lnTo>
                <a:lnTo>
                  <a:pt x="0" y="1944688"/>
                </a:lnTo>
                <a:cubicBezTo>
                  <a:pt x="90" y="1296459"/>
                  <a:pt x="181" y="648229"/>
                  <a:pt x="271" y="0"/>
                </a:cubicBezTo>
                <a:close/>
              </a:path>
            </a:pathLst>
          </a:custGeom>
          <a:ln w="3175">
            <a:solidFill>
              <a:schemeClr val="tx2"/>
            </a:solidFill>
          </a:ln>
        </p:spPr>
        <p:txBody>
          <a:bodyPr>
            <a:normAutofit/>
          </a:bodyPr>
          <a:lstStyle>
            <a:lvl1pPr marL="0" indent="0">
              <a:buNone/>
              <a:defRPr lang="en-AU" sz="1350" dirty="0"/>
            </a:lvl1pPr>
          </a:lstStyle>
          <a:p>
            <a:r>
              <a:rPr lang="en-AU"/>
              <a:t>[Click on icon to insert image]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7" hasCustomPrompt="1"/>
          </p:nvPr>
        </p:nvSpPr>
        <p:spPr>
          <a:xfrm>
            <a:off x="342900" y="2600000"/>
            <a:ext cx="3032100" cy="572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5735" indent="-385735">
              <a:buFont typeface="+mj-lt"/>
              <a:buAutoNum type="arabicPeriod"/>
              <a:defRPr sz="2400"/>
            </a:lvl1pPr>
            <a:lvl2pPr marL="728610" indent="-385735">
              <a:buFont typeface="+mj-lt"/>
              <a:buAutoNum type="alphaLcPeriod"/>
              <a:defRPr sz="2400"/>
            </a:lvl2pPr>
            <a:lvl3pPr marL="1028625" indent="-342875">
              <a:buFont typeface="+mj-lt"/>
              <a:buAutoNum type="romanLcPeriod"/>
              <a:defRPr sz="2400"/>
            </a:lvl3pPr>
            <a:lvl4pPr marL="1371500" indent="-342875">
              <a:buFont typeface="+mj-lt"/>
              <a:buAutoNum type="arabicPeriod"/>
              <a:defRPr/>
            </a:lvl4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342900" y="395200"/>
            <a:ext cx="6164100" cy="1653600"/>
          </a:xfrm>
        </p:spPr>
        <p:txBody>
          <a:bodyPr>
            <a:noAutofit/>
          </a:bodyPr>
          <a:lstStyle>
            <a:lvl1pPr marL="0" indent="0">
              <a:buNone/>
              <a:defRPr sz="33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AU"/>
              <a:t>Click to edit Heading 1</a:t>
            </a:r>
          </a:p>
        </p:txBody>
      </p:sp>
    </p:spTree>
    <p:extLst>
      <p:ext uri="{BB962C8B-B14F-4D97-AF65-F5344CB8AC3E}">
        <p14:creationId xmlns:p14="http://schemas.microsoft.com/office/powerpoint/2010/main" val="151009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1, text and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D3E4-671E-4009-8808-6147F088B916}" type="slidenum">
              <a:rPr lang="en-AU" smtClean="0"/>
              <a:t>‹#›</a:t>
            </a:fld>
            <a:endParaRPr lang="en-AU"/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42900" y="2600000"/>
            <a:ext cx="3032094" cy="57206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text</a:t>
            </a:r>
            <a:endParaRPr lang="en-AU"/>
          </a:p>
        </p:txBody>
      </p:sp>
      <p:sp>
        <p:nvSpPr>
          <p:cNvPr id="9" name="Text Placeholder 2"/>
          <p:cNvSpPr>
            <a:spLocks noGrp="1"/>
          </p:cNvSpPr>
          <p:nvPr>
            <p:ph idx="1" hasCustomPrompt="1"/>
          </p:nvPr>
        </p:nvSpPr>
        <p:spPr>
          <a:xfrm>
            <a:off x="3510000" y="2600000"/>
            <a:ext cx="3032100" cy="572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" y="395200"/>
            <a:ext cx="6164100" cy="1653600"/>
          </a:xfrm>
        </p:spPr>
        <p:txBody>
          <a:bodyPr>
            <a:noAutofit/>
          </a:bodyPr>
          <a:lstStyle>
            <a:lvl1pPr marL="0" indent="0">
              <a:buNone/>
              <a:defRPr sz="33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AU"/>
              <a:t>Click to edit Heading 1</a:t>
            </a:r>
          </a:p>
        </p:txBody>
      </p:sp>
    </p:spTree>
    <p:extLst>
      <p:ext uri="{BB962C8B-B14F-4D97-AF65-F5344CB8AC3E}">
        <p14:creationId xmlns:p14="http://schemas.microsoft.com/office/powerpoint/2010/main" val="3078104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1, text and 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D3E4-671E-4009-8808-6147F088B916}" type="slidenum">
              <a:rPr lang="en-AU" smtClean="0"/>
              <a:t>‹#›</a:t>
            </a:fld>
            <a:endParaRPr lang="en-AU"/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42900" y="2600000"/>
            <a:ext cx="3032094" cy="57206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text</a:t>
            </a:r>
            <a:endParaRPr lang="en-AU"/>
          </a:p>
        </p:txBody>
      </p:sp>
      <p:sp>
        <p:nvSpPr>
          <p:cNvPr id="6" name="Text Placeholder 2"/>
          <p:cNvSpPr>
            <a:spLocks noGrp="1"/>
          </p:cNvSpPr>
          <p:nvPr>
            <p:ph idx="1" hasCustomPrompt="1"/>
          </p:nvPr>
        </p:nvSpPr>
        <p:spPr>
          <a:xfrm>
            <a:off x="3510000" y="2600000"/>
            <a:ext cx="2970000" cy="572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5735" indent="-385735">
              <a:buFont typeface="+mj-lt"/>
              <a:buAutoNum type="arabicPeriod"/>
              <a:defRPr sz="2400"/>
            </a:lvl1pPr>
            <a:lvl2pPr marL="728610" indent="-385735">
              <a:buFont typeface="+mj-lt"/>
              <a:buAutoNum type="alphaLcPeriod"/>
              <a:defRPr sz="2400"/>
            </a:lvl2pPr>
            <a:lvl3pPr marL="1028625" indent="-342875">
              <a:buFont typeface="+mj-lt"/>
              <a:buAutoNum type="romanLcPeriod"/>
              <a:defRPr sz="2400"/>
            </a:lvl3pPr>
            <a:lvl4pPr marL="1371500" indent="-342875">
              <a:buFont typeface="+mj-lt"/>
              <a:buAutoNum type="arabicPeriod"/>
              <a:defRPr/>
            </a:lvl4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" y="395200"/>
            <a:ext cx="6164100" cy="1653600"/>
          </a:xfrm>
        </p:spPr>
        <p:txBody>
          <a:bodyPr>
            <a:noAutofit/>
          </a:bodyPr>
          <a:lstStyle>
            <a:lvl1pPr marL="0" indent="0">
              <a:buNone/>
              <a:defRPr sz="33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AU"/>
              <a:t>Click to edit Heading 1</a:t>
            </a:r>
          </a:p>
        </p:txBody>
      </p:sp>
    </p:spTree>
    <p:extLst>
      <p:ext uri="{BB962C8B-B14F-4D97-AF65-F5344CB8AC3E}">
        <p14:creationId xmlns:p14="http://schemas.microsoft.com/office/powerpoint/2010/main" val="1875260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1 and one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D3E4-671E-4009-8808-6147F088B916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42900" y="396699"/>
            <a:ext cx="6164442" cy="1651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/>
            </a:lvl1pPr>
          </a:lstStyle>
          <a:p>
            <a:r>
              <a:rPr lang="en-US"/>
              <a:t>Click to edit Heading 1</a:t>
            </a:r>
            <a:endParaRPr lang="en-AU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342904" y="2600325"/>
            <a:ext cx="6165697" cy="5720000"/>
          </a:xfrm>
          <a:custGeom>
            <a:avLst/>
            <a:gdLst>
              <a:gd name="connsiteX0" fmla="*/ 697720 w 8216900"/>
              <a:gd name="connsiteY0" fmla="*/ 0 h 4186238"/>
              <a:gd name="connsiteX1" fmla="*/ 8216900 w 8216900"/>
              <a:gd name="connsiteY1" fmla="*/ 0 h 4186238"/>
              <a:gd name="connsiteX2" fmla="*/ 8216900 w 8216900"/>
              <a:gd name="connsiteY2" fmla="*/ 0 h 4186238"/>
              <a:gd name="connsiteX3" fmla="*/ 8216900 w 8216900"/>
              <a:gd name="connsiteY3" fmla="*/ 3488518 h 4186238"/>
              <a:gd name="connsiteX4" fmla="*/ 7519180 w 8216900"/>
              <a:gd name="connsiteY4" fmla="*/ 4186238 h 4186238"/>
              <a:gd name="connsiteX5" fmla="*/ 0 w 8216900"/>
              <a:gd name="connsiteY5" fmla="*/ 4186238 h 4186238"/>
              <a:gd name="connsiteX6" fmla="*/ 0 w 8216900"/>
              <a:gd name="connsiteY6" fmla="*/ 4186238 h 4186238"/>
              <a:gd name="connsiteX7" fmla="*/ 0 w 8216900"/>
              <a:gd name="connsiteY7" fmla="*/ 697720 h 4186238"/>
              <a:gd name="connsiteX8" fmla="*/ 697720 w 8216900"/>
              <a:gd name="connsiteY8" fmla="*/ 0 h 4186238"/>
              <a:gd name="connsiteX0" fmla="*/ 697720 w 8216900"/>
              <a:gd name="connsiteY0" fmla="*/ 0 h 4186238"/>
              <a:gd name="connsiteX1" fmla="*/ 8216900 w 8216900"/>
              <a:gd name="connsiteY1" fmla="*/ 0 h 4186238"/>
              <a:gd name="connsiteX2" fmla="*/ 8216900 w 8216900"/>
              <a:gd name="connsiteY2" fmla="*/ 0 h 4186238"/>
              <a:gd name="connsiteX3" fmla="*/ 8216900 w 8216900"/>
              <a:gd name="connsiteY3" fmla="*/ 3488518 h 4186238"/>
              <a:gd name="connsiteX4" fmla="*/ 7519180 w 8216900"/>
              <a:gd name="connsiteY4" fmla="*/ 4186238 h 4186238"/>
              <a:gd name="connsiteX5" fmla="*/ 0 w 8216900"/>
              <a:gd name="connsiteY5" fmla="*/ 4186238 h 4186238"/>
              <a:gd name="connsiteX6" fmla="*/ 0 w 8216900"/>
              <a:gd name="connsiteY6" fmla="*/ 4186238 h 4186238"/>
              <a:gd name="connsiteX7" fmla="*/ 697720 w 8216900"/>
              <a:gd name="connsiteY7" fmla="*/ 0 h 4186238"/>
              <a:gd name="connsiteX0" fmla="*/ 0 w 8220929"/>
              <a:gd name="connsiteY0" fmla="*/ 0 h 4186238"/>
              <a:gd name="connsiteX1" fmla="*/ 8220929 w 8220929"/>
              <a:gd name="connsiteY1" fmla="*/ 0 h 4186238"/>
              <a:gd name="connsiteX2" fmla="*/ 8220929 w 8220929"/>
              <a:gd name="connsiteY2" fmla="*/ 0 h 4186238"/>
              <a:gd name="connsiteX3" fmla="*/ 8220929 w 8220929"/>
              <a:gd name="connsiteY3" fmla="*/ 3488518 h 4186238"/>
              <a:gd name="connsiteX4" fmla="*/ 7523209 w 8220929"/>
              <a:gd name="connsiteY4" fmla="*/ 4186238 h 4186238"/>
              <a:gd name="connsiteX5" fmla="*/ 4029 w 8220929"/>
              <a:gd name="connsiteY5" fmla="*/ 4186238 h 4186238"/>
              <a:gd name="connsiteX6" fmla="*/ 4029 w 8220929"/>
              <a:gd name="connsiteY6" fmla="*/ 4186238 h 4186238"/>
              <a:gd name="connsiteX7" fmla="*/ 0 w 8220929"/>
              <a:gd name="connsiteY7" fmla="*/ 0 h 4186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20929" h="4186238">
                <a:moveTo>
                  <a:pt x="0" y="0"/>
                </a:moveTo>
                <a:lnTo>
                  <a:pt x="8220929" y="0"/>
                </a:lnTo>
                <a:lnTo>
                  <a:pt x="8220929" y="0"/>
                </a:lnTo>
                <a:lnTo>
                  <a:pt x="8220929" y="3488518"/>
                </a:lnTo>
                <a:cubicBezTo>
                  <a:pt x="8220929" y="3873858"/>
                  <a:pt x="7908549" y="4186238"/>
                  <a:pt x="7523209" y="4186238"/>
                </a:cubicBezTo>
                <a:lnTo>
                  <a:pt x="4029" y="4186238"/>
                </a:lnTo>
                <a:lnTo>
                  <a:pt x="4029" y="418623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1350"/>
            </a:lvl1pPr>
          </a:lstStyle>
          <a:p>
            <a:r>
              <a:rPr lang="en-AU"/>
              <a:t>[Click on icon to insert image]</a:t>
            </a:r>
          </a:p>
        </p:txBody>
      </p:sp>
    </p:spTree>
    <p:extLst>
      <p:ext uri="{BB962C8B-B14F-4D97-AF65-F5344CB8AC3E}">
        <p14:creationId xmlns:p14="http://schemas.microsoft.com/office/powerpoint/2010/main" val="3456112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D3E4-671E-4009-8808-6147F088B9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7081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estions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8"/>
          <p:cNvSpPr/>
          <p:nvPr userDrawn="1"/>
        </p:nvSpPr>
        <p:spPr>
          <a:xfrm>
            <a:off x="-12406" y="-12575"/>
            <a:ext cx="6870406" cy="8046367"/>
          </a:xfrm>
          <a:custGeom>
            <a:avLst/>
            <a:gdLst>
              <a:gd name="connsiteX0" fmla="*/ 1193822 w 9144000"/>
              <a:gd name="connsiteY0" fmla="*/ 0 h 6237312"/>
              <a:gd name="connsiteX1" fmla="*/ 9144000 w 9144000"/>
              <a:gd name="connsiteY1" fmla="*/ 0 h 6237312"/>
              <a:gd name="connsiteX2" fmla="*/ 9144000 w 9144000"/>
              <a:gd name="connsiteY2" fmla="*/ 0 h 6237312"/>
              <a:gd name="connsiteX3" fmla="*/ 9144000 w 9144000"/>
              <a:gd name="connsiteY3" fmla="*/ 5043490 h 6237312"/>
              <a:gd name="connsiteX4" fmla="*/ 7950178 w 9144000"/>
              <a:gd name="connsiteY4" fmla="*/ 6237312 h 6237312"/>
              <a:gd name="connsiteX5" fmla="*/ 0 w 9144000"/>
              <a:gd name="connsiteY5" fmla="*/ 6237312 h 6237312"/>
              <a:gd name="connsiteX6" fmla="*/ 0 w 9144000"/>
              <a:gd name="connsiteY6" fmla="*/ 6237312 h 6237312"/>
              <a:gd name="connsiteX7" fmla="*/ 0 w 9144000"/>
              <a:gd name="connsiteY7" fmla="*/ 1193822 h 6237312"/>
              <a:gd name="connsiteX8" fmla="*/ 1193822 w 9144000"/>
              <a:gd name="connsiteY8" fmla="*/ 0 h 6237312"/>
              <a:gd name="connsiteX0" fmla="*/ 1193822 w 9144000"/>
              <a:gd name="connsiteY0" fmla="*/ 0 h 6237312"/>
              <a:gd name="connsiteX1" fmla="*/ 9144000 w 9144000"/>
              <a:gd name="connsiteY1" fmla="*/ 0 h 6237312"/>
              <a:gd name="connsiteX2" fmla="*/ 9144000 w 9144000"/>
              <a:gd name="connsiteY2" fmla="*/ 0 h 6237312"/>
              <a:gd name="connsiteX3" fmla="*/ 9144000 w 9144000"/>
              <a:gd name="connsiteY3" fmla="*/ 5043490 h 6237312"/>
              <a:gd name="connsiteX4" fmla="*/ 7950178 w 9144000"/>
              <a:gd name="connsiteY4" fmla="*/ 6237312 h 6237312"/>
              <a:gd name="connsiteX5" fmla="*/ 0 w 9144000"/>
              <a:gd name="connsiteY5" fmla="*/ 6237312 h 6237312"/>
              <a:gd name="connsiteX6" fmla="*/ 0 w 9144000"/>
              <a:gd name="connsiteY6" fmla="*/ 6237312 h 6237312"/>
              <a:gd name="connsiteX7" fmla="*/ 1193822 w 9144000"/>
              <a:gd name="connsiteY7" fmla="*/ 0 h 6237312"/>
              <a:gd name="connsiteX0" fmla="*/ 0 w 9151016"/>
              <a:gd name="connsiteY0" fmla="*/ 0 h 6237312"/>
              <a:gd name="connsiteX1" fmla="*/ 9151016 w 9151016"/>
              <a:gd name="connsiteY1" fmla="*/ 0 h 6237312"/>
              <a:gd name="connsiteX2" fmla="*/ 9151016 w 9151016"/>
              <a:gd name="connsiteY2" fmla="*/ 0 h 6237312"/>
              <a:gd name="connsiteX3" fmla="*/ 9151016 w 9151016"/>
              <a:gd name="connsiteY3" fmla="*/ 5043490 h 6237312"/>
              <a:gd name="connsiteX4" fmla="*/ 7957194 w 9151016"/>
              <a:gd name="connsiteY4" fmla="*/ 6237312 h 6237312"/>
              <a:gd name="connsiteX5" fmla="*/ 7016 w 9151016"/>
              <a:gd name="connsiteY5" fmla="*/ 6237312 h 6237312"/>
              <a:gd name="connsiteX6" fmla="*/ 7016 w 9151016"/>
              <a:gd name="connsiteY6" fmla="*/ 6237312 h 6237312"/>
              <a:gd name="connsiteX7" fmla="*/ 0 w 9151016"/>
              <a:gd name="connsiteY7" fmla="*/ 0 h 6237312"/>
              <a:gd name="connsiteX0" fmla="*/ 0 w 9160541"/>
              <a:gd name="connsiteY0" fmla="*/ 676275 h 6237312"/>
              <a:gd name="connsiteX1" fmla="*/ 9160541 w 9160541"/>
              <a:gd name="connsiteY1" fmla="*/ 0 h 6237312"/>
              <a:gd name="connsiteX2" fmla="*/ 9160541 w 9160541"/>
              <a:gd name="connsiteY2" fmla="*/ 0 h 6237312"/>
              <a:gd name="connsiteX3" fmla="*/ 9160541 w 9160541"/>
              <a:gd name="connsiteY3" fmla="*/ 5043490 h 6237312"/>
              <a:gd name="connsiteX4" fmla="*/ 7966719 w 9160541"/>
              <a:gd name="connsiteY4" fmla="*/ 6237312 h 6237312"/>
              <a:gd name="connsiteX5" fmla="*/ 16541 w 9160541"/>
              <a:gd name="connsiteY5" fmla="*/ 6237312 h 6237312"/>
              <a:gd name="connsiteX6" fmla="*/ 16541 w 9160541"/>
              <a:gd name="connsiteY6" fmla="*/ 6237312 h 6237312"/>
              <a:gd name="connsiteX7" fmla="*/ 0 w 9160541"/>
              <a:gd name="connsiteY7" fmla="*/ 676275 h 6237312"/>
              <a:gd name="connsiteX0" fmla="*/ 0 w 9160541"/>
              <a:gd name="connsiteY0" fmla="*/ 676275 h 6237312"/>
              <a:gd name="connsiteX1" fmla="*/ 9160541 w 9160541"/>
              <a:gd name="connsiteY1" fmla="*/ 0 h 6237312"/>
              <a:gd name="connsiteX2" fmla="*/ 9151016 w 9160541"/>
              <a:gd name="connsiteY2" fmla="*/ 666750 h 6237312"/>
              <a:gd name="connsiteX3" fmla="*/ 9160541 w 9160541"/>
              <a:gd name="connsiteY3" fmla="*/ 5043490 h 6237312"/>
              <a:gd name="connsiteX4" fmla="*/ 7966719 w 9160541"/>
              <a:gd name="connsiteY4" fmla="*/ 6237312 h 6237312"/>
              <a:gd name="connsiteX5" fmla="*/ 16541 w 9160541"/>
              <a:gd name="connsiteY5" fmla="*/ 6237312 h 6237312"/>
              <a:gd name="connsiteX6" fmla="*/ 16541 w 9160541"/>
              <a:gd name="connsiteY6" fmla="*/ 6237312 h 6237312"/>
              <a:gd name="connsiteX7" fmla="*/ 0 w 9160541"/>
              <a:gd name="connsiteY7" fmla="*/ 676275 h 6237312"/>
              <a:gd name="connsiteX0" fmla="*/ 0 w 9160541"/>
              <a:gd name="connsiteY0" fmla="*/ 9525 h 5570562"/>
              <a:gd name="connsiteX1" fmla="*/ 7988966 w 9160541"/>
              <a:gd name="connsiteY1" fmla="*/ 9525 h 5570562"/>
              <a:gd name="connsiteX2" fmla="*/ 9151016 w 9160541"/>
              <a:gd name="connsiteY2" fmla="*/ 0 h 5570562"/>
              <a:gd name="connsiteX3" fmla="*/ 9160541 w 9160541"/>
              <a:gd name="connsiteY3" fmla="*/ 4376740 h 5570562"/>
              <a:gd name="connsiteX4" fmla="*/ 7966719 w 9160541"/>
              <a:gd name="connsiteY4" fmla="*/ 5570562 h 5570562"/>
              <a:gd name="connsiteX5" fmla="*/ 16541 w 9160541"/>
              <a:gd name="connsiteY5" fmla="*/ 5570562 h 5570562"/>
              <a:gd name="connsiteX6" fmla="*/ 16541 w 9160541"/>
              <a:gd name="connsiteY6" fmla="*/ 5570562 h 5570562"/>
              <a:gd name="connsiteX7" fmla="*/ 0 w 9160541"/>
              <a:gd name="connsiteY7" fmla="*/ 9525 h 5570562"/>
              <a:gd name="connsiteX0" fmla="*/ 0 w 9160541"/>
              <a:gd name="connsiteY0" fmla="*/ 9525 h 5570562"/>
              <a:gd name="connsiteX1" fmla="*/ 9151016 w 9160541"/>
              <a:gd name="connsiteY1" fmla="*/ 0 h 5570562"/>
              <a:gd name="connsiteX2" fmla="*/ 9160541 w 9160541"/>
              <a:gd name="connsiteY2" fmla="*/ 4376740 h 5570562"/>
              <a:gd name="connsiteX3" fmla="*/ 7966719 w 9160541"/>
              <a:gd name="connsiteY3" fmla="*/ 5570562 h 5570562"/>
              <a:gd name="connsiteX4" fmla="*/ 16541 w 9160541"/>
              <a:gd name="connsiteY4" fmla="*/ 5570562 h 5570562"/>
              <a:gd name="connsiteX5" fmla="*/ 16541 w 9160541"/>
              <a:gd name="connsiteY5" fmla="*/ 5570562 h 5570562"/>
              <a:gd name="connsiteX6" fmla="*/ 0 w 9160541"/>
              <a:gd name="connsiteY6" fmla="*/ 9525 h 5570562"/>
              <a:gd name="connsiteX0" fmla="*/ 0 w 9160541"/>
              <a:gd name="connsiteY0" fmla="*/ 0 h 5570562"/>
              <a:gd name="connsiteX1" fmla="*/ 9151016 w 9160541"/>
              <a:gd name="connsiteY1" fmla="*/ 0 h 5570562"/>
              <a:gd name="connsiteX2" fmla="*/ 9160541 w 9160541"/>
              <a:gd name="connsiteY2" fmla="*/ 4376740 h 5570562"/>
              <a:gd name="connsiteX3" fmla="*/ 7966719 w 9160541"/>
              <a:gd name="connsiteY3" fmla="*/ 5570562 h 5570562"/>
              <a:gd name="connsiteX4" fmla="*/ 16541 w 9160541"/>
              <a:gd name="connsiteY4" fmla="*/ 5570562 h 5570562"/>
              <a:gd name="connsiteX5" fmla="*/ 16541 w 9160541"/>
              <a:gd name="connsiteY5" fmla="*/ 5570562 h 5570562"/>
              <a:gd name="connsiteX6" fmla="*/ 0 w 9160541"/>
              <a:gd name="connsiteY6" fmla="*/ 0 h 5570562"/>
              <a:gd name="connsiteX0" fmla="*/ 0 w 9160541"/>
              <a:gd name="connsiteY0" fmla="*/ 0 h 5570562"/>
              <a:gd name="connsiteX1" fmla="*/ 9160541 w 9160541"/>
              <a:gd name="connsiteY1" fmla="*/ 0 h 5570562"/>
              <a:gd name="connsiteX2" fmla="*/ 9160541 w 9160541"/>
              <a:gd name="connsiteY2" fmla="*/ 4376740 h 5570562"/>
              <a:gd name="connsiteX3" fmla="*/ 7966719 w 9160541"/>
              <a:gd name="connsiteY3" fmla="*/ 5570562 h 5570562"/>
              <a:gd name="connsiteX4" fmla="*/ 16541 w 9160541"/>
              <a:gd name="connsiteY4" fmla="*/ 5570562 h 5570562"/>
              <a:gd name="connsiteX5" fmla="*/ 16541 w 9160541"/>
              <a:gd name="connsiteY5" fmla="*/ 5570562 h 5570562"/>
              <a:gd name="connsiteX6" fmla="*/ 0 w 9160541"/>
              <a:gd name="connsiteY6" fmla="*/ 0 h 5570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0541" h="5570562">
                <a:moveTo>
                  <a:pt x="0" y="0"/>
                </a:moveTo>
                <a:lnTo>
                  <a:pt x="9160541" y="0"/>
                </a:lnTo>
                <a:lnTo>
                  <a:pt x="9160541" y="4376740"/>
                </a:lnTo>
                <a:cubicBezTo>
                  <a:pt x="9160541" y="5036070"/>
                  <a:pt x="8626049" y="5570562"/>
                  <a:pt x="7966719" y="5570562"/>
                </a:cubicBezTo>
                <a:lnTo>
                  <a:pt x="16541" y="5570562"/>
                </a:lnTo>
                <a:lnTo>
                  <a:pt x="16541" y="5570562"/>
                </a:lnTo>
                <a:cubicBezTo>
                  <a:pt x="14202" y="3491458"/>
                  <a:pt x="2339" y="2079104"/>
                  <a:pt x="0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005191"/>
              </a:gs>
              <a:gs pos="100000">
                <a:srgbClr val="0073CF">
                  <a:alpha val="80000"/>
                  <a:lumMod val="90000"/>
                  <a:lumOff val="10000"/>
                </a:srgbClr>
              </a:gs>
            </a:gsLst>
            <a:lin ang="18252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sp>
        <p:nvSpPr>
          <p:cNvPr id="3" name="Subtitle 2"/>
          <p:cNvSpPr txBox="1">
            <a:spLocks/>
          </p:cNvSpPr>
          <p:nvPr userDrawn="1"/>
        </p:nvSpPr>
        <p:spPr>
          <a:xfrm>
            <a:off x="350658" y="2456724"/>
            <a:ext cx="4800600" cy="126576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4200" kern="1200">
                <a:solidFill>
                  <a:schemeClr val="bg1"/>
                </a:solidFill>
                <a:latin typeface="Franklin Gothic Demi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150"/>
              <a:t>Questions?</a:t>
            </a:r>
            <a:endParaRPr lang="en-AU" sz="315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234" y="8385497"/>
            <a:ext cx="1024302" cy="10400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50658" y="4120629"/>
            <a:ext cx="5400675" cy="2079801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11362460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8"/>
          <p:cNvSpPr/>
          <p:nvPr userDrawn="1"/>
        </p:nvSpPr>
        <p:spPr>
          <a:xfrm>
            <a:off x="-12406" y="-12575"/>
            <a:ext cx="6870406" cy="8046367"/>
          </a:xfrm>
          <a:custGeom>
            <a:avLst/>
            <a:gdLst>
              <a:gd name="connsiteX0" fmla="*/ 1193822 w 9144000"/>
              <a:gd name="connsiteY0" fmla="*/ 0 h 6237312"/>
              <a:gd name="connsiteX1" fmla="*/ 9144000 w 9144000"/>
              <a:gd name="connsiteY1" fmla="*/ 0 h 6237312"/>
              <a:gd name="connsiteX2" fmla="*/ 9144000 w 9144000"/>
              <a:gd name="connsiteY2" fmla="*/ 0 h 6237312"/>
              <a:gd name="connsiteX3" fmla="*/ 9144000 w 9144000"/>
              <a:gd name="connsiteY3" fmla="*/ 5043490 h 6237312"/>
              <a:gd name="connsiteX4" fmla="*/ 7950178 w 9144000"/>
              <a:gd name="connsiteY4" fmla="*/ 6237312 h 6237312"/>
              <a:gd name="connsiteX5" fmla="*/ 0 w 9144000"/>
              <a:gd name="connsiteY5" fmla="*/ 6237312 h 6237312"/>
              <a:gd name="connsiteX6" fmla="*/ 0 w 9144000"/>
              <a:gd name="connsiteY6" fmla="*/ 6237312 h 6237312"/>
              <a:gd name="connsiteX7" fmla="*/ 0 w 9144000"/>
              <a:gd name="connsiteY7" fmla="*/ 1193822 h 6237312"/>
              <a:gd name="connsiteX8" fmla="*/ 1193822 w 9144000"/>
              <a:gd name="connsiteY8" fmla="*/ 0 h 6237312"/>
              <a:gd name="connsiteX0" fmla="*/ 1193822 w 9144000"/>
              <a:gd name="connsiteY0" fmla="*/ 0 h 6237312"/>
              <a:gd name="connsiteX1" fmla="*/ 9144000 w 9144000"/>
              <a:gd name="connsiteY1" fmla="*/ 0 h 6237312"/>
              <a:gd name="connsiteX2" fmla="*/ 9144000 w 9144000"/>
              <a:gd name="connsiteY2" fmla="*/ 0 h 6237312"/>
              <a:gd name="connsiteX3" fmla="*/ 9144000 w 9144000"/>
              <a:gd name="connsiteY3" fmla="*/ 5043490 h 6237312"/>
              <a:gd name="connsiteX4" fmla="*/ 7950178 w 9144000"/>
              <a:gd name="connsiteY4" fmla="*/ 6237312 h 6237312"/>
              <a:gd name="connsiteX5" fmla="*/ 0 w 9144000"/>
              <a:gd name="connsiteY5" fmla="*/ 6237312 h 6237312"/>
              <a:gd name="connsiteX6" fmla="*/ 0 w 9144000"/>
              <a:gd name="connsiteY6" fmla="*/ 6237312 h 6237312"/>
              <a:gd name="connsiteX7" fmla="*/ 1193822 w 9144000"/>
              <a:gd name="connsiteY7" fmla="*/ 0 h 6237312"/>
              <a:gd name="connsiteX0" fmla="*/ 0 w 9151016"/>
              <a:gd name="connsiteY0" fmla="*/ 0 h 6237312"/>
              <a:gd name="connsiteX1" fmla="*/ 9151016 w 9151016"/>
              <a:gd name="connsiteY1" fmla="*/ 0 h 6237312"/>
              <a:gd name="connsiteX2" fmla="*/ 9151016 w 9151016"/>
              <a:gd name="connsiteY2" fmla="*/ 0 h 6237312"/>
              <a:gd name="connsiteX3" fmla="*/ 9151016 w 9151016"/>
              <a:gd name="connsiteY3" fmla="*/ 5043490 h 6237312"/>
              <a:gd name="connsiteX4" fmla="*/ 7957194 w 9151016"/>
              <a:gd name="connsiteY4" fmla="*/ 6237312 h 6237312"/>
              <a:gd name="connsiteX5" fmla="*/ 7016 w 9151016"/>
              <a:gd name="connsiteY5" fmla="*/ 6237312 h 6237312"/>
              <a:gd name="connsiteX6" fmla="*/ 7016 w 9151016"/>
              <a:gd name="connsiteY6" fmla="*/ 6237312 h 6237312"/>
              <a:gd name="connsiteX7" fmla="*/ 0 w 9151016"/>
              <a:gd name="connsiteY7" fmla="*/ 0 h 6237312"/>
              <a:gd name="connsiteX0" fmla="*/ 0 w 9160541"/>
              <a:gd name="connsiteY0" fmla="*/ 676275 h 6237312"/>
              <a:gd name="connsiteX1" fmla="*/ 9160541 w 9160541"/>
              <a:gd name="connsiteY1" fmla="*/ 0 h 6237312"/>
              <a:gd name="connsiteX2" fmla="*/ 9160541 w 9160541"/>
              <a:gd name="connsiteY2" fmla="*/ 0 h 6237312"/>
              <a:gd name="connsiteX3" fmla="*/ 9160541 w 9160541"/>
              <a:gd name="connsiteY3" fmla="*/ 5043490 h 6237312"/>
              <a:gd name="connsiteX4" fmla="*/ 7966719 w 9160541"/>
              <a:gd name="connsiteY4" fmla="*/ 6237312 h 6237312"/>
              <a:gd name="connsiteX5" fmla="*/ 16541 w 9160541"/>
              <a:gd name="connsiteY5" fmla="*/ 6237312 h 6237312"/>
              <a:gd name="connsiteX6" fmla="*/ 16541 w 9160541"/>
              <a:gd name="connsiteY6" fmla="*/ 6237312 h 6237312"/>
              <a:gd name="connsiteX7" fmla="*/ 0 w 9160541"/>
              <a:gd name="connsiteY7" fmla="*/ 676275 h 6237312"/>
              <a:gd name="connsiteX0" fmla="*/ 0 w 9160541"/>
              <a:gd name="connsiteY0" fmla="*/ 676275 h 6237312"/>
              <a:gd name="connsiteX1" fmla="*/ 9160541 w 9160541"/>
              <a:gd name="connsiteY1" fmla="*/ 0 h 6237312"/>
              <a:gd name="connsiteX2" fmla="*/ 9151016 w 9160541"/>
              <a:gd name="connsiteY2" fmla="*/ 666750 h 6237312"/>
              <a:gd name="connsiteX3" fmla="*/ 9160541 w 9160541"/>
              <a:gd name="connsiteY3" fmla="*/ 5043490 h 6237312"/>
              <a:gd name="connsiteX4" fmla="*/ 7966719 w 9160541"/>
              <a:gd name="connsiteY4" fmla="*/ 6237312 h 6237312"/>
              <a:gd name="connsiteX5" fmla="*/ 16541 w 9160541"/>
              <a:gd name="connsiteY5" fmla="*/ 6237312 h 6237312"/>
              <a:gd name="connsiteX6" fmla="*/ 16541 w 9160541"/>
              <a:gd name="connsiteY6" fmla="*/ 6237312 h 6237312"/>
              <a:gd name="connsiteX7" fmla="*/ 0 w 9160541"/>
              <a:gd name="connsiteY7" fmla="*/ 676275 h 6237312"/>
              <a:gd name="connsiteX0" fmla="*/ 0 w 9160541"/>
              <a:gd name="connsiteY0" fmla="*/ 9525 h 5570562"/>
              <a:gd name="connsiteX1" fmla="*/ 7988966 w 9160541"/>
              <a:gd name="connsiteY1" fmla="*/ 9525 h 5570562"/>
              <a:gd name="connsiteX2" fmla="*/ 9151016 w 9160541"/>
              <a:gd name="connsiteY2" fmla="*/ 0 h 5570562"/>
              <a:gd name="connsiteX3" fmla="*/ 9160541 w 9160541"/>
              <a:gd name="connsiteY3" fmla="*/ 4376740 h 5570562"/>
              <a:gd name="connsiteX4" fmla="*/ 7966719 w 9160541"/>
              <a:gd name="connsiteY4" fmla="*/ 5570562 h 5570562"/>
              <a:gd name="connsiteX5" fmla="*/ 16541 w 9160541"/>
              <a:gd name="connsiteY5" fmla="*/ 5570562 h 5570562"/>
              <a:gd name="connsiteX6" fmla="*/ 16541 w 9160541"/>
              <a:gd name="connsiteY6" fmla="*/ 5570562 h 5570562"/>
              <a:gd name="connsiteX7" fmla="*/ 0 w 9160541"/>
              <a:gd name="connsiteY7" fmla="*/ 9525 h 5570562"/>
              <a:gd name="connsiteX0" fmla="*/ 0 w 9160541"/>
              <a:gd name="connsiteY0" fmla="*/ 9525 h 5570562"/>
              <a:gd name="connsiteX1" fmla="*/ 9151016 w 9160541"/>
              <a:gd name="connsiteY1" fmla="*/ 0 h 5570562"/>
              <a:gd name="connsiteX2" fmla="*/ 9160541 w 9160541"/>
              <a:gd name="connsiteY2" fmla="*/ 4376740 h 5570562"/>
              <a:gd name="connsiteX3" fmla="*/ 7966719 w 9160541"/>
              <a:gd name="connsiteY3" fmla="*/ 5570562 h 5570562"/>
              <a:gd name="connsiteX4" fmla="*/ 16541 w 9160541"/>
              <a:gd name="connsiteY4" fmla="*/ 5570562 h 5570562"/>
              <a:gd name="connsiteX5" fmla="*/ 16541 w 9160541"/>
              <a:gd name="connsiteY5" fmla="*/ 5570562 h 5570562"/>
              <a:gd name="connsiteX6" fmla="*/ 0 w 9160541"/>
              <a:gd name="connsiteY6" fmla="*/ 9525 h 5570562"/>
              <a:gd name="connsiteX0" fmla="*/ 0 w 9160541"/>
              <a:gd name="connsiteY0" fmla="*/ 0 h 5570562"/>
              <a:gd name="connsiteX1" fmla="*/ 9151016 w 9160541"/>
              <a:gd name="connsiteY1" fmla="*/ 0 h 5570562"/>
              <a:gd name="connsiteX2" fmla="*/ 9160541 w 9160541"/>
              <a:gd name="connsiteY2" fmla="*/ 4376740 h 5570562"/>
              <a:gd name="connsiteX3" fmla="*/ 7966719 w 9160541"/>
              <a:gd name="connsiteY3" fmla="*/ 5570562 h 5570562"/>
              <a:gd name="connsiteX4" fmla="*/ 16541 w 9160541"/>
              <a:gd name="connsiteY4" fmla="*/ 5570562 h 5570562"/>
              <a:gd name="connsiteX5" fmla="*/ 16541 w 9160541"/>
              <a:gd name="connsiteY5" fmla="*/ 5570562 h 5570562"/>
              <a:gd name="connsiteX6" fmla="*/ 0 w 9160541"/>
              <a:gd name="connsiteY6" fmla="*/ 0 h 5570562"/>
              <a:gd name="connsiteX0" fmla="*/ 0 w 9160541"/>
              <a:gd name="connsiteY0" fmla="*/ 0 h 5570562"/>
              <a:gd name="connsiteX1" fmla="*/ 9160541 w 9160541"/>
              <a:gd name="connsiteY1" fmla="*/ 0 h 5570562"/>
              <a:gd name="connsiteX2" fmla="*/ 9160541 w 9160541"/>
              <a:gd name="connsiteY2" fmla="*/ 4376740 h 5570562"/>
              <a:gd name="connsiteX3" fmla="*/ 7966719 w 9160541"/>
              <a:gd name="connsiteY3" fmla="*/ 5570562 h 5570562"/>
              <a:gd name="connsiteX4" fmla="*/ 16541 w 9160541"/>
              <a:gd name="connsiteY4" fmla="*/ 5570562 h 5570562"/>
              <a:gd name="connsiteX5" fmla="*/ 16541 w 9160541"/>
              <a:gd name="connsiteY5" fmla="*/ 5570562 h 5570562"/>
              <a:gd name="connsiteX6" fmla="*/ 0 w 9160541"/>
              <a:gd name="connsiteY6" fmla="*/ 0 h 5570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0541" h="5570562">
                <a:moveTo>
                  <a:pt x="0" y="0"/>
                </a:moveTo>
                <a:lnTo>
                  <a:pt x="9160541" y="0"/>
                </a:lnTo>
                <a:lnTo>
                  <a:pt x="9160541" y="4376740"/>
                </a:lnTo>
                <a:cubicBezTo>
                  <a:pt x="9160541" y="5036070"/>
                  <a:pt x="8626049" y="5570562"/>
                  <a:pt x="7966719" y="5570562"/>
                </a:cubicBezTo>
                <a:lnTo>
                  <a:pt x="16541" y="5570562"/>
                </a:lnTo>
                <a:lnTo>
                  <a:pt x="16541" y="5570562"/>
                </a:lnTo>
                <a:cubicBezTo>
                  <a:pt x="14202" y="3491458"/>
                  <a:pt x="2339" y="2079104"/>
                  <a:pt x="0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005191"/>
              </a:gs>
              <a:gs pos="100000">
                <a:srgbClr val="0073CF">
                  <a:alpha val="80000"/>
                  <a:lumMod val="90000"/>
                  <a:lumOff val="10000"/>
                </a:srgbClr>
              </a:gs>
            </a:gsLst>
            <a:lin ang="18252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234" y="8385497"/>
            <a:ext cx="1024302" cy="1040000"/>
          </a:xfrm>
          <a:prstGeom prst="rect">
            <a:avLst/>
          </a:prstGeom>
        </p:spPr>
      </p:pic>
      <p:sp>
        <p:nvSpPr>
          <p:cNvPr id="14" name="Subtitle 2"/>
          <p:cNvSpPr txBox="1">
            <a:spLocks/>
          </p:cNvSpPr>
          <p:nvPr userDrawn="1"/>
        </p:nvSpPr>
        <p:spPr>
          <a:xfrm>
            <a:off x="350658" y="2456724"/>
            <a:ext cx="4800600" cy="126576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4200" kern="1200">
                <a:solidFill>
                  <a:schemeClr val="bg1"/>
                </a:solidFill>
                <a:latin typeface="Franklin Gothic Demi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3150"/>
              <a:t>Thank you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50658" y="4120629"/>
            <a:ext cx="5400675" cy="2079801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1052817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1 and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D3E4-671E-4009-8808-6147F088B916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42900" y="396699"/>
            <a:ext cx="6164442" cy="1651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/>
            </a:lvl1pPr>
          </a:lstStyle>
          <a:p>
            <a:r>
              <a:rPr lang="en-US"/>
              <a:t>Click to edit Heading 1</a:t>
            </a:r>
            <a:endParaRPr lang="en-AU"/>
          </a:p>
        </p:txBody>
      </p:sp>
      <p:sp>
        <p:nvSpPr>
          <p:cNvPr id="9" name="Text Placeholder 2"/>
          <p:cNvSpPr>
            <a:spLocks noGrp="1"/>
          </p:cNvSpPr>
          <p:nvPr>
            <p:ph idx="1" hasCustomPrompt="1"/>
          </p:nvPr>
        </p:nvSpPr>
        <p:spPr>
          <a:xfrm>
            <a:off x="342900" y="2600002"/>
            <a:ext cx="6164442" cy="5785380"/>
          </a:xfrm>
          <a:custGeom>
            <a:avLst/>
            <a:gdLst>
              <a:gd name="connsiteX0" fmla="*/ 667557 w 8219256"/>
              <a:gd name="connsiteY0" fmla="*/ 0 h 4005263"/>
              <a:gd name="connsiteX1" fmla="*/ 8219256 w 8219256"/>
              <a:gd name="connsiteY1" fmla="*/ 0 h 4005263"/>
              <a:gd name="connsiteX2" fmla="*/ 8219256 w 8219256"/>
              <a:gd name="connsiteY2" fmla="*/ 0 h 4005263"/>
              <a:gd name="connsiteX3" fmla="*/ 8219256 w 8219256"/>
              <a:gd name="connsiteY3" fmla="*/ 3337706 h 4005263"/>
              <a:gd name="connsiteX4" fmla="*/ 7551699 w 8219256"/>
              <a:gd name="connsiteY4" fmla="*/ 4005263 h 4005263"/>
              <a:gd name="connsiteX5" fmla="*/ 0 w 8219256"/>
              <a:gd name="connsiteY5" fmla="*/ 4005263 h 4005263"/>
              <a:gd name="connsiteX6" fmla="*/ 0 w 8219256"/>
              <a:gd name="connsiteY6" fmla="*/ 4005263 h 4005263"/>
              <a:gd name="connsiteX7" fmla="*/ 0 w 8219256"/>
              <a:gd name="connsiteY7" fmla="*/ 667557 h 4005263"/>
              <a:gd name="connsiteX8" fmla="*/ 667557 w 8219256"/>
              <a:gd name="connsiteY8" fmla="*/ 0 h 4005263"/>
              <a:gd name="connsiteX0" fmla="*/ 667557 w 8219256"/>
              <a:gd name="connsiteY0" fmla="*/ 0 h 4005263"/>
              <a:gd name="connsiteX1" fmla="*/ 8219256 w 8219256"/>
              <a:gd name="connsiteY1" fmla="*/ 0 h 4005263"/>
              <a:gd name="connsiteX2" fmla="*/ 8219256 w 8219256"/>
              <a:gd name="connsiteY2" fmla="*/ 0 h 4005263"/>
              <a:gd name="connsiteX3" fmla="*/ 8219256 w 8219256"/>
              <a:gd name="connsiteY3" fmla="*/ 3337706 h 4005263"/>
              <a:gd name="connsiteX4" fmla="*/ 7551699 w 8219256"/>
              <a:gd name="connsiteY4" fmla="*/ 4005263 h 4005263"/>
              <a:gd name="connsiteX5" fmla="*/ 0 w 8219256"/>
              <a:gd name="connsiteY5" fmla="*/ 4005263 h 4005263"/>
              <a:gd name="connsiteX6" fmla="*/ 0 w 8219256"/>
              <a:gd name="connsiteY6" fmla="*/ 4005263 h 4005263"/>
              <a:gd name="connsiteX7" fmla="*/ 667557 w 8219256"/>
              <a:gd name="connsiteY7" fmla="*/ 0 h 4005263"/>
              <a:gd name="connsiteX0" fmla="*/ 8339 w 8219256"/>
              <a:gd name="connsiteY0" fmla="*/ 0 h 4005263"/>
              <a:gd name="connsiteX1" fmla="*/ 8219256 w 8219256"/>
              <a:gd name="connsiteY1" fmla="*/ 0 h 4005263"/>
              <a:gd name="connsiteX2" fmla="*/ 8219256 w 8219256"/>
              <a:gd name="connsiteY2" fmla="*/ 0 h 4005263"/>
              <a:gd name="connsiteX3" fmla="*/ 8219256 w 8219256"/>
              <a:gd name="connsiteY3" fmla="*/ 3337706 h 4005263"/>
              <a:gd name="connsiteX4" fmla="*/ 7551699 w 8219256"/>
              <a:gd name="connsiteY4" fmla="*/ 4005263 h 4005263"/>
              <a:gd name="connsiteX5" fmla="*/ 0 w 8219256"/>
              <a:gd name="connsiteY5" fmla="*/ 4005263 h 4005263"/>
              <a:gd name="connsiteX6" fmla="*/ 0 w 8219256"/>
              <a:gd name="connsiteY6" fmla="*/ 4005263 h 4005263"/>
              <a:gd name="connsiteX7" fmla="*/ 8339 w 8219256"/>
              <a:gd name="connsiteY7" fmla="*/ 0 h 4005263"/>
              <a:gd name="connsiteX0" fmla="*/ 8339 w 8219256"/>
              <a:gd name="connsiteY0" fmla="*/ 0 h 4005263"/>
              <a:gd name="connsiteX1" fmla="*/ 8219256 w 8219256"/>
              <a:gd name="connsiteY1" fmla="*/ 0 h 4005263"/>
              <a:gd name="connsiteX2" fmla="*/ 8219256 w 8219256"/>
              <a:gd name="connsiteY2" fmla="*/ 0 h 4005263"/>
              <a:gd name="connsiteX3" fmla="*/ 8219256 w 8219256"/>
              <a:gd name="connsiteY3" fmla="*/ 3337706 h 4005263"/>
              <a:gd name="connsiteX4" fmla="*/ 7551699 w 8219256"/>
              <a:gd name="connsiteY4" fmla="*/ 4005263 h 4005263"/>
              <a:gd name="connsiteX5" fmla="*/ 0 w 8219256"/>
              <a:gd name="connsiteY5" fmla="*/ 4005263 h 4005263"/>
              <a:gd name="connsiteX6" fmla="*/ 0 w 8219256"/>
              <a:gd name="connsiteY6" fmla="*/ 4005263 h 4005263"/>
              <a:gd name="connsiteX7" fmla="*/ 8339 w 8219256"/>
              <a:gd name="connsiteY7" fmla="*/ 0 h 400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19256" h="4005263">
                <a:moveTo>
                  <a:pt x="8339" y="0"/>
                </a:moveTo>
                <a:lnTo>
                  <a:pt x="8219256" y="0"/>
                </a:lnTo>
                <a:lnTo>
                  <a:pt x="8219256" y="0"/>
                </a:lnTo>
                <a:lnTo>
                  <a:pt x="8219256" y="3337706"/>
                </a:lnTo>
                <a:cubicBezTo>
                  <a:pt x="8219256" y="3706388"/>
                  <a:pt x="7920381" y="4005263"/>
                  <a:pt x="7551699" y="4005263"/>
                </a:cubicBezTo>
                <a:lnTo>
                  <a:pt x="0" y="4005263"/>
                </a:lnTo>
                <a:lnTo>
                  <a:pt x="0" y="4005263"/>
                </a:lnTo>
                <a:cubicBezTo>
                  <a:pt x="2780" y="2670175"/>
                  <a:pt x="5559" y="1335088"/>
                  <a:pt x="8339" y="0"/>
                </a:cubicBezTo>
                <a:close/>
              </a:path>
            </a:pathLst>
          </a:custGeom>
        </p:spPr>
        <p:txBody>
          <a:bodyPr vert="horz" lIns="91440" tIns="45720" rIns="91440" bIns="45720" rtlCol="0">
            <a:no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65056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1 and 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D3E4-671E-4009-8808-6147F088B916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42900" y="396699"/>
            <a:ext cx="6164442" cy="1651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Heading 1</a:t>
            </a:r>
            <a:endParaRPr lang="en-AU"/>
          </a:p>
        </p:txBody>
      </p:sp>
      <p:sp>
        <p:nvSpPr>
          <p:cNvPr id="9" name="Text Placeholder 2"/>
          <p:cNvSpPr>
            <a:spLocks noGrp="1"/>
          </p:cNvSpPr>
          <p:nvPr>
            <p:ph idx="1" hasCustomPrompt="1"/>
          </p:nvPr>
        </p:nvSpPr>
        <p:spPr>
          <a:xfrm>
            <a:off x="342900" y="2600002"/>
            <a:ext cx="6164442" cy="58893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5735" indent="-385735">
              <a:buFont typeface="+mj-lt"/>
              <a:buAutoNum type="arabicPeriod"/>
              <a:defRPr sz="2400"/>
            </a:lvl1pPr>
            <a:lvl2pPr marL="728610" indent="-385735">
              <a:buFont typeface="+mj-lt"/>
              <a:buAutoNum type="alphaLcPeriod"/>
              <a:defRPr sz="2400"/>
            </a:lvl2pPr>
            <a:lvl3pPr marL="1028625" indent="-342875">
              <a:buFont typeface="+mj-lt"/>
              <a:buAutoNum type="romanLcPeriod"/>
              <a:defRPr sz="2400"/>
            </a:lvl3pPr>
            <a:lvl4pPr marL="1371500" indent="-342875">
              <a:buFont typeface="+mj-lt"/>
              <a:buAutoNum type="arabicPeriod"/>
              <a:defRPr/>
            </a:lvl4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67242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2 and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D3E4-671E-4009-8808-6147F088B916}" type="slidenum">
              <a:rPr lang="en-AU" smtClean="0"/>
              <a:t>‹#›</a:t>
            </a:fld>
            <a:endParaRPr lang="en-AU"/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42900" y="2048809"/>
            <a:ext cx="6110436" cy="355393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sz="3000" baseline="0"/>
            </a:lvl1pPr>
          </a:lstStyle>
          <a:p>
            <a:r>
              <a:rPr lang="en-US"/>
              <a:t>Click to edit Heading 2</a:t>
            </a:r>
            <a:br>
              <a:rPr lang="en-US"/>
            </a:br>
            <a:r>
              <a:rPr lang="en-US"/>
              <a:t>[use this to mark sections in your presentation …]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337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2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D3E4-671E-4009-8808-6147F088B916}" type="slidenum">
              <a:rPr lang="en-AU" smtClean="0"/>
              <a:t>‹#›</a:t>
            </a:fld>
            <a:endParaRPr lang="en-AU"/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42900" y="2048800"/>
            <a:ext cx="6164442" cy="1651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sz="3000"/>
            </a:lvl1pPr>
          </a:lstStyle>
          <a:p>
            <a:r>
              <a:rPr lang="en-US"/>
              <a:t>Click to edit Heading 2</a:t>
            </a:r>
            <a:endParaRPr lang="en-AU"/>
          </a:p>
        </p:txBody>
      </p:sp>
      <p:sp>
        <p:nvSpPr>
          <p:cNvPr id="6" name="Text Placeholder 2"/>
          <p:cNvSpPr>
            <a:spLocks noGrp="1"/>
          </p:cNvSpPr>
          <p:nvPr>
            <p:ph idx="1" hasCustomPrompt="1"/>
          </p:nvPr>
        </p:nvSpPr>
        <p:spPr>
          <a:xfrm>
            <a:off x="342900" y="4159945"/>
            <a:ext cx="6164442" cy="3601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59155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1, text and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4" hasCustomPrompt="1"/>
          </p:nvPr>
        </p:nvSpPr>
        <p:spPr>
          <a:xfrm>
            <a:off x="3510174" y="2600000"/>
            <a:ext cx="1485000" cy="2860000"/>
          </a:xfrm>
          <a:ln w="3175">
            <a:solidFill>
              <a:schemeClr val="tx2"/>
            </a:solidFill>
          </a:ln>
        </p:spPr>
        <p:txBody>
          <a:bodyPr>
            <a:normAutofit/>
          </a:bodyPr>
          <a:lstStyle>
            <a:lvl1pPr marL="0" indent="0">
              <a:buNone/>
              <a:defRPr lang="en-AU" sz="1350" baseline="0" dirty="0"/>
            </a:lvl1pPr>
          </a:lstStyle>
          <a:p>
            <a:r>
              <a:rPr lang="en-AU"/>
              <a:t>[Click on icon to insert image]</a:t>
            </a:r>
          </a:p>
        </p:txBody>
      </p:sp>
      <p:sp>
        <p:nvSpPr>
          <p:cNvPr id="25" name="Picture Placeholder 23"/>
          <p:cNvSpPr>
            <a:spLocks noGrp="1"/>
          </p:cNvSpPr>
          <p:nvPr>
            <p:ph type="pic" sz="quarter" idx="15" hasCustomPrompt="1"/>
          </p:nvPr>
        </p:nvSpPr>
        <p:spPr>
          <a:xfrm>
            <a:off x="5022342" y="2600000"/>
            <a:ext cx="1485000" cy="2860000"/>
          </a:xfrm>
          <a:ln w="3175">
            <a:solidFill>
              <a:schemeClr val="tx2"/>
            </a:solidFill>
          </a:ln>
        </p:spPr>
        <p:txBody>
          <a:bodyPr>
            <a:normAutofit/>
          </a:bodyPr>
          <a:lstStyle>
            <a:lvl1pPr marL="0" indent="0">
              <a:buNone/>
              <a:defRPr lang="en-AU" sz="1350" dirty="0"/>
            </a:lvl1pPr>
          </a:lstStyle>
          <a:p>
            <a:r>
              <a:rPr lang="en-AU"/>
              <a:t>[Click on icon to insert image]</a:t>
            </a:r>
          </a:p>
        </p:txBody>
      </p:sp>
      <p:sp>
        <p:nvSpPr>
          <p:cNvPr id="26" name="Picture Placeholder 23"/>
          <p:cNvSpPr>
            <a:spLocks noGrp="1"/>
          </p:cNvSpPr>
          <p:nvPr>
            <p:ph type="pic" sz="quarter" idx="16" hasCustomPrompt="1"/>
          </p:nvPr>
        </p:nvSpPr>
        <p:spPr>
          <a:xfrm>
            <a:off x="3510174" y="5527600"/>
            <a:ext cx="1485000" cy="2860000"/>
          </a:xfrm>
          <a:ln w="3175">
            <a:solidFill>
              <a:schemeClr val="tx2"/>
            </a:solidFill>
          </a:ln>
        </p:spPr>
        <p:txBody>
          <a:bodyPr>
            <a:normAutofit/>
          </a:bodyPr>
          <a:lstStyle>
            <a:lvl1pPr marL="0" indent="0">
              <a:buNone/>
              <a:defRPr lang="en-AU" sz="1350" dirty="0"/>
            </a:lvl1pPr>
          </a:lstStyle>
          <a:p>
            <a:r>
              <a:rPr lang="en-AU"/>
              <a:t>[Click on icon to insert image]</a:t>
            </a: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3" hasCustomPrompt="1"/>
          </p:nvPr>
        </p:nvSpPr>
        <p:spPr>
          <a:xfrm>
            <a:off x="5022342" y="5527600"/>
            <a:ext cx="1485000" cy="2860000"/>
          </a:xfrm>
          <a:custGeom>
            <a:avLst/>
            <a:gdLst>
              <a:gd name="connsiteX0" fmla="*/ 324121 w 1944687"/>
              <a:gd name="connsiteY0" fmla="*/ 0 h 1944688"/>
              <a:gd name="connsiteX1" fmla="*/ 1944687 w 1944687"/>
              <a:gd name="connsiteY1" fmla="*/ 0 h 1944688"/>
              <a:gd name="connsiteX2" fmla="*/ 1944687 w 1944687"/>
              <a:gd name="connsiteY2" fmla="*/ 0 h 1944688"/>
              <a:gd name="connsiteX3" fmla="*/ 1944687 w 1944687"/>
              <a:gd name="connsiteY3" fmla="*/ 1620567 h 1944688"/>
              <a:gd name="connsiteX4" fmla="*/ 1620566 w 1944687"/>
              <a:gd name="connsiteY4" fmla="*/ 1944688 h 1944688"/>
              <a:gd name="connsiteX5" fmla="*/ 0 w 1944687"/>
              <a:gd name="connsiteY5" fmla="*/ 1944688 h 1944688"/>
              <a:gd name="connsiteX6" fmla="*/ 0 w 1944687"/>
              <a:gd name="connsiteY6" fmla="*/ 1944688 h 1944688"/>
              <a:gd name="connsiteX7" fmla="*/ 0 w 1944687"/>
              <a:gd name="connsiteY7" fmla="*/ 324121 h 1944688"/>
              <a:gd name="connsiteX8" fmla="*/ 324121 w 1944687"/>
              <a:gd name="connsiteY8" fmla="*/ 0 h 1944688"/>
              <a:gd name="connsiteX0" fmla="*/ 324121 w 1944687"/>
              <a:gd name="connsiteY0" fmla="*/ 0 h 1944688"/>
              <a:gd name="connsiteX1" fmla="*/ 1944687 w 1944687"/>
              <a:gd name="connsiteY1" fmla="*/ 0 h 1944688"/>
              <a:gd name="connsiteX2" fmla="*/ 1944687 w 1944687"/>
              <a:gd name="connsiteY2" fmla="*/ 0 h 1944688"/>
              <a:gd name="connsiteX3" fmla="*/ 1944687 w 1944687"/>
              <a:gd name="connsiteY3" fmla="*/ 1620567 h 1944688"/>
              <a:gd name="connsiteX4" fmla="*/ 1620566 w 1944687"/>
              <a:gd name="connsiteY4" fmla="*/ 1944688 h 1944688"/>
              <a:gd name="connsiteX5" fmla="*/ 0 w 1944687"/>
              <a:gd name="connsiteY5" fmla="*/ 1944688 h 1944688"/>
              <a:gd name="connsiteX6" fmla="*/ 0 w 1944687"/>
              <a:gd name="connsiteY6" fmla="*/ 1944688 h 1944688"/>
              <a:gd name="connsiteX7" fmla="*/ 324121 w 1944687"/>
              <a:gd name="connsiteY7" fmla="*/ 0 h 1944688"/>
              <a:gd name="connsiteX0" fmla="*/ 271 w 1944687"/>
              <a:gd name="connsiteY0" fmla="*/ 0 h 1944688"/>
              <a:gd name="connsiteX1" fmla="*/ 1944687 w 1944687"/>
              <a:gd name="connsiteY1" fmla="*/ 0 h 1944688"/>
              <a:gd name="connsiteX2" fmla="*/ 1944687 w 1944687"/>
              <a:gd name="connsiteY2" fmla="*/ 0 h 1944688"/>
              <a:gd name="connsiteX3" fmla="*/ 1944687 w 1944687"/>
              <a:gd name="connsiteY3" fmla="*/ 1620567 h 1944688"/>
              <a:gd name="connsiteX4" fmla="*/ 1620566 w 1944687"/>
              <a:gd name="connsiteY4" fmla="*/ 1944688 h 1944688"/>
              <a:gd name="connsiteX5" fmla="*/ 0 w 1944687"/>
              <a:gd name="connsiteY5" fmla="*/ 1944688 h 1944688"/>
              <a:gd name="connsiteX6" fmla="*/ 0 w 1944687"/>
              <a:gd name="connsiteY6" fmla="*/ 1944688 h 1944688"/>
              <a:gd name="connsiteX7" fmla="*/ 271 w 1944687"/>
              <a:gd name="connsiteY7" fmla="*/ 0 h 1944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44687" h="1944688">
                <a:moveTo>
                  <a:pt x="271" y="0"/>
                </a:moveTo>
                <a:lnTo>
                  <a:pt x="1944687" y="0"/>
                </a:lnTo>
                <a:lnTo>
                  <a:pt x="1944687" y="0"/>
                </a:lnTo>
                <a:lnTo>
                  <a:pt x="1944687" y="1620567"/>
                </a:lnTo>
                <a:cubicBezTo>
                  <a:pt x="1944687" y="1799574"/>
                  <a:pt x="1799573" y="1944688"/>
                  <a:pt x="1620566" y="1944688"/>
                </a:cubicBezTo>
                <a:lnTo>
                  <a:pt x="0" y="1944688"/>
                </a:lnTo>
                <a:lnTo>
                  <a:pt x="0" y="1944688"/>
                </a:lnTo>
                <a:cubicBezTo>
                  <a:pt x="90" y="1296459"/>
                  <a:pt x="181" y="648229"/>
                  <a:pt x="271" y="0"/>
                </a:cubicBezTo>
                <a:close/>
              </a:path>
            </a:pathLst>
          </a:custGeom>
          <a:ln w="3175">
            <a:solidFill>
              <a:schemeClr val="tx2"/>
            </a:solidFill>
          </a:ln>
        </p:spPr>
        <p:txBody>
          <a:bodyPr>
            <a:normAutofit/>
          </a:bodyPr>
          <a:lstStyle>
            <a:lvl1pPr marL="0" indent="0">
              <a:buNone/>
              <a:defRPr lang="en-AU" sz="1350" dirty="0"/>
            </a:lvl1pPr>
          </a:lstStyle>
          <a:p>
            <a:r>
              <a:rPr lang="en-AU"/>
              <a:t>[Click on icon to insert image]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Heading 1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42900" y="2600001"/>
            <a:ext cx="3028950" cy="578559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D3E4-671E-4009-8808-6147F088B9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0787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1, bullet list and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4" hasCustomPrompt="1"/>
          </p:nvPr>
        </p:nvSpPr>
        <p:spPr>
          <a:xfrm>
            <a:off x="3510174" y="2600000"/>
            <a:ext cx="1485000" cy="2860000"/>
          </a:xfrm>
          <a:ln w="3175">
            <a:solidFill>
              <a:schemeClr val="tx2"/>
            </a:solidFill>
          </a:ln>
        </p:spPr>
        <p:txBody>
          <a:bodyPr>
            <a:normAutofit/>
          </a:bodyPr>
          <a:lstStyle>
            <a:lvl1pPr marL="0" indent="0">
              <a:buNone/>
              <a:defRPr lang="en-AU" sz="1350" dirty="0"/>
            </a:lvl1pPr>
          </a:lstStyle>
          <a:p>
            <a:r>
              <a:rPr lang="en-AU"/>
              <a:t>[Click on icon to insert image]</a:t>
            </a:r>
          </a:p>
        </p:txBody>
      </p:sp>
      <p:sp>
        <p:nvSpPr>
          <p:cNvPr id="25" name="Picture Placeholder 23"/>
          <p:cNvSpPr>
            <a:spLocks noGrp="1"/>
          </p:cNvSpPr>
          <p:nvPr>
            <p:ph type="pic" sz="quarter" idx="15" hasCustomPrompt="1"/>
          </p:nvPr>
        </p:nvSpPr>
        <p:spPr>
          <a:xfrm>
            <a:off x="5022342" y="2600000"/>
            <a:ext cx="1485000" cy="2860000"/>
          </a:xfrm>
          <a:ln w="3175">
            <a:solidFill>
              <a:schemeClr val="tx2"/>
            </a:solidFill>
          </a:ln>
        </p:spPr>
        <p:txBody>
          <a:bodyPr>
            <a:normAutofit/>
          </a:bodyPr>
          <a:lstStyle>
            <a:lvl1pPr marL="0" indent="0">
              <a:buNone/>
              <a:defRPr lang="en-AU" sz="1350" dirty="0"/>
            </a:lvl1pPr>
          </a:lstStyle>
          <a:p>
            <a:r>
              <a:rPr lang="en-AU"/>
              <a:t>[Click on icon to insert image]</a:t>
            </a:r>
          </a:p>
        </p:txBody>
      </p:sp>
      <p:sp>
        <p:nvSpPr>
          <p:cNvPr id="26" name="Picture Placeholder 23"/>
          <p:cNvSpPr>
            <a:spLocks noGrp="1"/>
          </p:cNvSpPr>
          <p:nvPr>
            <p:ph type="pic" sz="quarter" idx="16" hasCustomPrompt="1"/>
          </p:nvPr>
        </p:nvSpPr>
        <p:spPr>
          <a:xfrm>
            <a:off x="3510174" y="5527600"/>
            <a:ext cx="1485000" cy="2860000"/>
          </a:xfrm>
          <a:ln w="3175">
            <a:solidFill>
              <a:schemeClr val="tx2"/>
            </a:solidFill>
          </a:ln>
        </p:spPr>
        <p:txBody>
          <a:bodyPr>
            <a:normAutofit/>
          </a:bodyPr>
          <a:lstStyle>
            <a:lvl1pPr marL="0" indent="0">
              <a:buNone/>
              <a:defRPr lang="en-AU" sz="1350" dirty="0"/>
            </a:lvl1pPr>
          </a:lstStyle>
          <a:p>
            <a:r>
              <a:rPr lang="en-AU"/>
              <a:t>[Click on icon to insert image]</a:t>
            </a: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3" hasCustomPrompt="1"/>
          </p:nvPr>
        </p:nvSpPr>
        <p:spPr>
          <a:xfrm>
            <a:off x="5022342" y="5527600"/>
            <a:ext cx="1485000" cy="2860000"/>
          </a:xfrm>
          <a:custGeom>
            <a:avLst/>
            <a:gdLst>
              <a:gd name="connsiteX0" fmla="*/ 324121 w 1944687"/>
              <a:gd name="connsiteY0" fmla="*/ 0 h 1944688"/>
              <a:gd name="connsiteX1" fmla="*/ 1944687 w 1944687"/>
              <a:gd name="connsiteY1" fmla="*/ 0 h 1944688"/>
              <a:gd name="connsiteX2" fmla="*/ 1944687 w 1944687"/>
              <a:gd name="connsiteY2" fmla="*/ 0 h 1944688"/>
              <a:gd name="connsiteX3" fmla="*/ 1944687 w 1944687"/>
              <a:gd name="connsiteY3" fmla="*/ 1620567 h 1944688"/>
              <a:gd name="connsiteX4" fmla="*/ 1620566 w 1944687"/>
              <a:gd name="connsiteY4" fmla="*/ 1944688 h 1944688"/>
              <a:gd name="connsiteX5" fmla="*/ 0 w 1944687"/>
              <a:gd name="connsiteY5" fmla="*/ 1944688 h 1944688"/>
              <a:gd name="connsiteX6" fmla="*/ 0 w 1944687"/>
              <a:gd name="connsiteY6" fmla="*/ 1944688 h 1944688"/>
              <a:gd name="connsiteX7" fmla="*/ 0 w 1944687"/>
              <a:gd name="connsiteY7" fmla="*/ 324121 h 1944688"/>
              <a:gd name="connsiteX8" fmla="*/ 324121 w 1944687"/>
              <a:gd name="connsiteY8" fmla="*/ 0 h 1944688"/>
              <a:gd name="connsiteX0" fmla="*/ 324121 w 1944687"/>
              <a:gd name="connsiteY0" fmla="*/ 0 h 1944688"/>
              <a:gd name="connsiteX1" fmla="*/ 1944687 w 1944687"/>
              <a:gd name="connsiteY1" fmla="*/ 0 h 1944688"/>
              <a:gd name="connsiteX2" fmla="*/ 1944687 w 1944687"/>
              <a:gd name="connsiteY2" fmla="*/ 0 h 1944688"/>
              <a:gd name="connsiteX3" fmla="*/ 1944687 w 1944687"/>
              <a:gd name="connsiteY3" fmla="*/ 1620567 h 1944688"/>
              <a:gd name="connsiteX4" fmla="*/ 1620566 w 1944687"/>
              <a:gd name="connsiteY4" fmla="*/ 1944688 h 1944688"/>
              <a:gd name="connsiteX5" fmla="*/ 0 w 1944687"/>
              <a:gd name="connsiteY5" fmla="*/ 1944688 h 1944688"/>
              <a:gd name="connsiteX6" fmla="*/ 0 w 1944687"/>
              <a:gd name="connsiteY6" fmla="*/ 1944688 h 1944688"/>
              <a:gd name="connsiteX7" fmla="*/ 324121 w 1944687"/>
              <a:gd name="connsiteY7" fmla="*/ 0 h 1944688"/>
              <a:gd name="connsiteX0" fmla="*/ 271 w 1944687"/>
              <a:gd name="connsiteY0" fmla="*/ 0 h 1944688"/>
              <a:gd name="connsiteX1" fmla="*/ 1944687 w 1944687"/>
              <a:gd name="connsiteY1" fmla="*/ 0 h 1944688"/>
              <a:gd name="connsiteX2" fmla="*/ 1944687 w 1944687"/>
              <a:gd name="connsiteY2" fmla="*/ 0 h 1944688"/>
              <a:gd name="connsiteX3" fmla="*/ 1944687 w 1944687"/>
              <a:gd name="connsiteY3" fmla="*/ 1620567 h 1944688"/>
              <a:gd name="connsiteX4" fmla="*/ 1620566 w 1944687"/>
              <a:gd name="connsiteY4" fmla="*/ 1944688 h 1944688"/>
              <a:gd name="connsiteX5" fmla="*/ 0 w 1944687"/>
              <a:gd name="connsiteY5" fmla="*/ 1944688 h 1944688"/>
              <a:gd name="connsiteX6" fmla="*/ 0 w 1944687"/>
              <a:gd name="connsiteY6" fmla="*/ 1944688 h 1944688"/>
              <a:gd name="connsiteX7" fmla="*/ 271 w 1944687"/>
              <a:gd name="connsiteY7" fmla="*/ 0 h 1944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44687" h="1944688">
                <a:moveTo>
                  <a:pt x="271" y="0"/>
                </a:moveTo>
                <a:lnTo>
                  <a:pt x="1944687" y="0"/>
                </a:lnTo>
                <a:lnTo>
                  <a:pt x="1944687" y="0"/>
                </a:lnTo>
                <a:lnTo>
                  <a:pt x="1944687" y="1620567"/>
                </a:lnTo>
                <a:cubicBezTo>
                  <a:pt x="1944687" y="1799574"/>
                  <a:pt x="1799573" y="1944688"/>
                  <a:pt x="1620566" y="1944688"/>
                </a:cubicBezTo>
                <a:lnTo>
                  <a:pt x="0" y="1944688"/>
                </a:lnTo>
                <a:lnTo>
                  <a:pt x="0" y="1944688"/>
                </a:lnTo>
                <a:cubicBezTo>
                  <a:pt x="90" y="1296459"/>
                  <a:pt x="181" y="648229"/>
                  <a:pt x="271" y="0"/>
                </a:cubicBezTo>
                <a:close/>
              </a:path>
            </a:pathLst>
          </a:custGeom>
          <a:ln w="3175">
            <a:solidFill>
              <a:schemeClr val="tx2"/>
            </a:solidFill>
          </a:ln>
        </p:spPr>
        <p:txBody>
          <a:bodyPr>
            <a:normAutofit/>
          </a:bodyPr>
          <a:lstStyle>
            <a:lvl1pPr marL="0" indent="0">
              <a:buNone/>
              <a:defRPr lang="en-AU" sz="1350" dirty="0"/>
            </a:lvl1pPr>
          </a:lstStyle>
          <a:p>
            <a:r>
              <a:rPr lang="en-AU"/>
              <a:t>[Click on icon to insert image]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Heading 1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42900" y="2600001"/>
            <a:ext cx="3028950" cy="5785594"/>
          </a:xfrm>
        </p:spPr>
        <p:txBody>
          <a:bodyPr>
            <a:noAutofit/>
          </a:bodyPr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D3E4-671E-4009-8808-6147F088B9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4426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1, numbered list and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4" hasCustomPrompt="1"/>
          </p:nvPr>
        </p:nvSpPr>
        <p:spPr>
          <a:xfrm>
            <a:off x="3510174" y="2600000"/>
            <a:ext cx="1485000" cy="2860000"/>
          </a:xfrm>
          <a:ln w="3175">
            <a:solidFill>
              <a:schemeClr val="tx2"/>
            </a:solidFill>
          </a:ln>
        </p:spPr>
        <p:txBody>
          <a:bodyPr>
            <a:normAutofit/>
          </a:bodyPr>
          <a:lstStyle>
            <a:lvl1pPr marL="0" indent="0">
              <a:buNone/>
              <a:defRPr lang="en-AU" sz="1350" dirty="0"/>
            </a:lvl1pPr>
          </a:lstStyle>
          <a:p>
            <a:r>
              <a:rPr lang="en-AU"/>
              <a:t>[Insert image]</a:t>
            </a:r>
          </a:p>
        </p:txBody>
      </p:sp>
      <p:sp>
        <p:nvSpPr>
          <p:cNvPr id="25" name="Picture Placeholder 23"/>
          <p:cNvSpPr>
            <a:spLocks noGrp="1"/>
          </p:cNvSpPr>
          <p:nvPr>
            <p:ph type="pic" sz="quarter" idx="15" hasCustomPrompt="1"/>
          </p:nvPr>
        </p:nvSpPr>
        <p:spPr>
          <a:xfrm>
            <a:off x="5022342" y="2600000"/>
            <a:ext cx="1485000" cy="2860000"/>
          </a:xfrm>
          <a:ln w="3175">
            <a:solidFill>
              <a:schemeClr val="tx2"/>
            </a:solidFill>
          </a:ln>
        </p:spPr>
        <p:txBody>
          <a:bodyPr>
            <a:normAutofit/>
          </a:bodyPr>
          <a:lstStyle>
            <a:lvl1pPr marL="0" indent="0">
              <a:buNone/>
              <a:defRPr lang="en-AU" sz="1350" dirty="0"/>
            </a:lvl1pPr>
          </a:lstStyle>
          <a:p>
            <a:r>
              <a:rPr lang="en-AU"/>
              <a:t>[Insert image]</a:t>
            </a:r>
          </a:p>
        </p:txBody>
      </p:sp>
      <p:sp>
        <p:nvSpPr>
          <p:cNvPr id="26" name="Picture Placeholder 23"/>
          <p:cNvSpPr>
            <a:spLocks noGrp="1"/>
          </p:cNvSpPr>
          <p:nvPr>
            <p:ph type="pic" sz="quarter" idx="16" hasCustomPrompt="1"/>
          </p:nvPr>
        </p:nvSpPr>
        <p:spPr>
          <a:xfrm>
            <a:off x="3510174" y="5527600"/>
            <a:ext cx="1485000" cy="2860000"/>
          </a:xfrm>
          <a:ln w="3175">
            <a:solidFill>
              <a:schemeClr val="tx2"/>
            </a:solidFill>
          </a:ln>
        </p:spPr>
        <p:txBody>
          <a:bodyPr>
            <a:normAutofit/>
          </a:bodyPr>
          <a:lstStyle>
            <a:lvl1pPr marL="0" indent="0">
              <a:buNone/>
              <a:defRPr lang="en-AU" sz="1350" dirty="0"/>
            </a:lvl1pPr>
          </a:lstStyle>
          <a:p>
            <a:r>
              <a:rPr lang="en-AU"/>
              <a:t>[Insert image]</a:t>
            </a: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3" hasCustomPrompt="1"/>
          </p:nvPr>
        </p:nvSpPr>
        <p:spPr>
          <a:xfrm>
            <a:off x="5022342" y="5527600"/>
            <a:ext cx="1485000" cy="2860000"/>
          </a:xfrm>
          <a:custGeom>
            <a:avLst/>
            <a:gdLst>
              <a:gd name="connsiteX0" fmla="*/ 324121 w 1944687"/>
              <a:gd name="connsiteY0" fmla="*/ 0 h 1944688"/>
              <a:gd name="connsiteX1" fmla="*/ 1944687 w 1944687"/>
              <a:gd name="connsiteY1" fmla="*/ 0 h 1944688"/>
              <a:gd name="connsiteX2" fmla="*/ 1944687 w 1944687"/>
              <a:gd name="connsiteY2" fmla="*/ 0 h 1944688"/>
              <a:gd name="connsiteX3" fmla="*/ 1944687 w 1944687"/>
              <a:gd name="connsiteY3" fmla="*/ 1620567 h 1944688"/>
              <a:gd name="connsiteX4" fmla="*/ 1620566 w 1944687"/>
              <a:gd name="connsiteY4" fmla="*/ 1944688 h 1944688"/>
              <a:gd name="connsiteX5" fmla="*/ 0 w 1944687"/>
              <a:gd name="connsiteY5" fmla="*/ 1944688 h 1944688"/>
              <a:gd name="connsiteX6" fmla="*/ 0 w 1944687"/>
              <a:gd name="connsiteY6" fmla="*/ 1944688 h 1944688"/>
              <a:gd name="connsiteX7" fmla="*/ 0 w 1944687"/>
              <a:gd name="connsiteY7" fmla="*/ 324121 h 1944688"/>
              <a:gd name="connsiteX8" fmla="*/ 324121 w 1944687"/>
              <a:gd name="connsiteY8" fmla="*/ 0 h 1944688"/>
              <a:gd name="connsiteX0" fmla="*/ 324121 w 1944687"/>
              <a:gd name="connsiteY0" fmla="*/ 0 h 1944688"/>
              <a:gd name="connsiteX1" fmla="*/ 1944687 w 1944687"/>
              <a:gd name="connsiteY1" fmla="*/ 0 h 1944688"/>
              <a:gd name="connsiteX2" fmla="*/ 1944687 w 1944687"/>
              <a:gd name="connsiteY2" fmla="*/ 0 h 1944688"/>
              <a:gd name="connsiteX3" fmla="*/ 1944687 w 1944687"/>
              <a:gd name="connsiteY3" fmla="*/ 1620567 h 1944688"/>
              <a:gd name="connsiteX4" fmla="*/ 1620566 w 1944687"/>
              <a:gd name="connsiteY4" fmla="*/ 1944688 h 1944688"/>
              <a:gd name="connsiteX5" fmla="*/ 0 w 1944687"/>
              <a:gd name="connsiteY5" fmla="*/ 1944688 h 1944688"/>
              <a:gd name="connsiteX6" fmla="*/ 0 w 1944687"/>
              <a:gd name="connsiteY6" fmla="*/ 1944688 h 1944688"/>
              <a:gd name="connsiteX7" fmla="*/ 324121 w 1944687"/>
              <a:gd name="connsiteY7" fmla="*/ 0 h 1944688"/>
              <a:gd name="connsiteX0" fmla="*/ 271 w 1944687"/>
              <a:gd name="connsiteY0" fmla="*/ 0 h 1944688"/>
              <a:gd name="connsiteX1" fmla="*/ 1944687 w 1944687"/>
              <a:gd name="connsiteY1" fmla="*/ 0 h 1944688"/>
              <a:gd name="connsiteX2" fmla="*/ 1944687 w 1944687"/>
              <a:gd name="connsiteY2" fmla="*/ 0 h 1944688"/>
              <a:gd name="connsiteX3" fmla="*/ 1944687 w 1944687"/>
              <a:gd name="connsiteY3" fmla="*/ 1620567 h 1944688"/>
              <a:gd name="connsiteX4" fmla="*/ 1620566 w 1944687"/>
              <a:gd name="connsiteY4" fmla="*/ 1944688 h 1944688"/>
              <a:gd name="connsiteX5" fmla="*/ 0 w 1944687"/>
              <a:gd name="connsiteY5" fmla="*/ 1944688 h 1944688"/>
              <a:gd name="connsiteX6" fmla="*/ 0 w 1944687"/>
              <a:gd name="connsiteY6" fmla="*/ 1944688 h 1944688"/>
              <a:gd name="connsiteX7" fmla="*/ 271 w 1944687"/>
              <a:gd name="connsiteY7" fmla="*/ 0 h 1944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44687" h="1944688">
                <a:moveTo>
                  <a:pt x="271" y="0"/>
                </a:moveTo>
                <a:lnTo>
                  <a:pt x="1944687" y="0"/>
                </a:lnTo>
                <a:lnTo>
                  <a:pt x="1944687" y="0"/>
                </a:lnTo>
                <a:lnTo>
                  <a:pt x="1944687" y="1620567"/>
                </a:lnTo>
                <a:cubicBezTo>
                  <a:pt x="1944687" y="1799574"/>
                  <a:pt x="1799573" y="1944688"/>
                  <a:pt x="1620566" y="1944688"/>
                </a:cubicBezTo>
                <a:lnTo>
                  <a:pt x="0" y="1944688"/>
                </a:lnTo>
                <a:lnTo>
                  <a:pt x="0" y="1944688"/>
                </a:lnTo>
                <a:cubicBezTo>
                  <a:pt x="90" y="1296459"/>
                  <a:pt x="181" y="648229"/>
                  <a:pt x="271" y="0"/>
                </a:cubicBezTo>
                <a:close/>
              </a:path>
            </a:pathLst>
          </a:custGeom>
          <a:ln w="3175">
            <a:solidFill>
              <a:schemeClr val="tx2"/>
            </a:solidFill>
          </a:ln>
        </p:spPr>
        <p:txBody>
          <a:bodyPr>
            <a:normAutofit/>
          </a:bodyPr>
          <a:lstStyle>
            <a:lvl1pPr marL="0" indent="0">
              <a:buNone/>
              <a:defRPr lang="en-AU" sz="1350" dirty="0"/>
            </a:lvl1pPr>
          </a:lstStyle>
          <a:p>
            <a:r>
              <a:rPr lang="en-AU"/>
              <a:t>[Insert image]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Heading 1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D3E4-671E-4009-8808-6147F088B916}" type="slidenum">
              <a:rPr lang="en-AU" smtClean="0"/>
              <a:t>‹#›</a:t>
            </a:fld>
            <a:endParaRPr lang="en-AU"/>
          </a:p>
        </p:txBody>
      </p:sp>
      <p:sp>
        <p:nvSpPr>
          <p:cNvPr id="9" name="Text Placeholder 2"/>
          <p:cNvSpPr>
            <a:spLocks noGrp="1"/>
          </p:cNvSpPr>
          <p:nvPr>
            <p:ph idx="17" hasCustomPrompt="1"/>
          </p:nvPr>
        </p:nvSpPr>
        <p:spPr>
          <a:xfrm>
            <a:off x="350658" y="2600000"/>
            <a:ext cx="3032100" cy="5787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5735" indent="-385735">
              <a:buFont typeface="+mj-lt"/>
              <a:buAutoNum type="arabicPeriod"/>
              <a:defRPr sz="2400"/>
            </a:lvl1pPr>
            <a:lvl2pPr marL="728610" indent="-385735">
              <a:buFont typeface="+mj-lt"/>
              <a:buAutoNum type="alphaLcPeriod"/>
              <a:defRPr sz="2400"/>
            </a:lvl2pPr>
            <a:lvl3pPr marL="1028625" indent="-342875">
              <a:buFont typeface="+mj-lt"/>
              <a:buAutoNum type="romanLcPeriod"/>
              <a:defRPr sz="2400"/>
            </a:lvl3pPr>
            <a:lvl4pPr marL="1371500" indent="-342875">
              <a:buFont typeface="+mj-lt"/>
              <a:buAutoNum type="arabicPeriod"/>
              <a:defRPr/>
            </a:lvl4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33773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1, content and 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D3E4-671E-4009-8808-6147F088B916}" type="slidenum">
              <a:rPr lang="en-AU" smtClean="0"/>
              <a:t>‹#›</a:t>
            </a:fld>
            <a:endParaRPr lang="en-AU"/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42900" y="2600000"/>
            <a:ext cx="3032094" cy="57206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sz="21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text</a:t>
            </a:r>
            <a:endParaRPr lang="en-AU"/>
          </a:p>
        </p:txBody>
      </p:sp>
      <p:sp>
        <p:nvSpPr>
          <p:cNvPr id="6" name="Picture Placeholder 21"/>
          <p:cNvSpPr>
            <a:spLocks noGrp="1"/>
          </p:cNvSpPr>
          <p:nvPr>
            <p:ph type="pic" sz="quarter" idx="13" hasCustomPrompt="1"/>
          </p:nvPr>
        </p:nvSpPr>
        <p:spPr>
          <a:xfrm>
            <a:off x="3510000" y="2600000"/>
            <a:ext cx="2970000" cy="5720000"/>
          </a:xfrm>
          <a:custGeom>
            <a:avLst/>
            <a:gdLst>
              <a:gd name="connsiteX0" fmla="*/ 324121 w 1944687"/>
              <a:gd name="connsiteY0" fmla="*/ 0 h 1944688"/>
              <a:gd name="connsiteX1" fmla="*/ 1944687 w 1944687"/>
              <a:gd name="connsiteY1" fmla="*/ 0 h 1944688"/>
              <a:gd name="connsiteX2" fmla="*/ 1944687 w 1944687"/>
              <a:gd name="connsiteY2" fmla="*/ 0 h 1944688"/>
              <a:gd name="connsiteX3" fmla="*/ 1944687 w 1944687"/>
              <a:gd name="connsiteY3" fmla="*/ 1620567 h 1944688"/>
              <a:gd name="connsiteX4" fmla="*/ 1620566 w 1944687"/>
              <a:gd name="connsiteY4" fmla="*/ 1944688 h 1944688"/>
              <a:gd name="connsiteX5" fmla="*/ 0 w 1944687"/>
              <a:gd name="connsiteY5" fmla="*/ 1944688 h 1944688"/>
              <a:gd name="connsiteX6" fmla="*/ 0 w 1944687"/>
              <a:gd name="connsiteY6" fmla="*/ 1944688 h 1944688"/>
              <a:gd name="connsiteX7" fmla="*/ 0 w 1944687"/>
              <a:gd name="connsiteY7" fmla="*/ 324121 h 1944688"/>
              <a:gd name="connsiteX8" fmla="*/ 324121 w 1944687"/>
              <a:gd name="connsiteY8" fmla="*/ 0 h 1944688"/>
              <a:gd name="connsiteX0" fmla="*/ 324121 w 1944687"/>
              <a:gd name="connsiteY0" fmla="*/ 0 h 1944688"/>
              <a:gd name="connsiteX1" fmla="*/ 1944687 w 1944687"/>
              <a:gd name="connsiteY1" fmla="*/ 0 h 1944688"/>
              <a:gd name="connsiteX2" fmla="*/ 1944687 w 1944687"/>
              <a:gd name="connsiteY2" fmla="*/ 0 h 1944688"/>
              <a:gd name="connsiteX3" fmla="*/ 1944687 w 1944687"/>
              <a:gd name="connsiteY3" fmla="*/ 1620567 h 1944688"/>
              <a:gd name="connsiteX4" fmla="*/ 1620566 w 1944687"/>
              <a:gd name="connsiteY4" fmla="*/ 1944688 h 1944688"/>
              <a:gd name="connsiteX5" fmla="*/ 0 w 1944687"/>
              <a:gd name="connsiteY5" fmla="*/ 1944688 h 1944688"/>
              <a:gd name="connsiteX6" fmla="*/ 0 w 1944687"/>
              <a:gd name="connsiteY6" fmla="*/ 1944688 h 1944688"/>
              <a:gd name="connsiteX7" fmla="*/ 324121 w 1944687"/>
              <a:gd name="connsiteY7" fmla="*/ 0 h 1944688"/>
              <a:gd name="connsiteX0" fmla="*/ 271 w 1944687"/>
              <a:gd name="connsiteY0" fmla="*/ 0 h 1944688"/>
              <a:gd name="connsiteX1" fmla="*/ 1944687 w 1944687"/>
              <a:gd name="connsiteY1" fmla="*/ 0 h 1944688"/>
              <a:gd name="connsiteX2" fmla="*/ 1944687 w 1944687"/>
              <a:gd name="connsiteY2" fmla="*/ 0 h 1944688"/>
              <a:gd name="connsiteX3" fmla="*/ 1944687 w 1944687"/>
              <a:gd name="connsiteY3" fmla="*/ 1620567 h 1944688"/>
              <a:gd name="connsiteX4" fmla="*/ 1620566 w 1944687"/>
              <a:gd name="connsiteY4" fmla="*/ 1944688 h 1944688"/>
              <a:gd name="connsiteX5" fmla="*/ 0 w 1944687"/>
              <a:gd name="connsiteY5" fmla="*/ 1944688 h 1944688"/>
              <a:gd name="connsiteX6" fmla="*/ 0 w 1944687"/>
              <a:gd name="connsiteY6" fmla="*/ 1944688 h 1944688"/>
              <a:gd name="connsiteX7" fmla="*/ 271 w 1944687"/>
              <a:gd name="connsiteY7" fmla="*/ 0 h 1944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44687" h="1944688">
                <a:moveTo>
                  <a:pt x="271" y="0"/>
                </a:moveTo>
                <a:lnTo>
                  <a:pt x="1944687" y="0"/>
                </a:lnTo>
                <a:lnTo>
                  <a:pt x="1944687" y="0"/>
                </a:lnTo>
                <a:lnTo>
                  <a:pt x="1944687" y="1620567"/>
                </a:lnTo>
                <a:cubicBezTo>
                  <a:pt x="1944687" y="1799574"/>
                  <a:pt x="1799573" y="1944688"/>
                  <a:pt x="1620566" y="1944688"/>
                </a:cubicBezTo>
                <a:lnTo>
                  <a:pt x="0" y="1944688"/>
                </a:lnTo>
                <a:lnTo>
                  <a:pt x="0" y="1944688"/>
                </a:lnTo>
                <a:cubicBezTo>
                  <a:pt x="90" y="1296459"/>
                  <a:pt x="181" y="648229"/>
                  <a:pt x="271" y="0"/>
                </a:cubicBezTo>
                <a:close/>
              </a:path>
            </a:pathLst>
          </a:custGeom>
          <a:ln w="3175">
            <a:solidFill>
              <a:schemeClr val="tx2"/>
            </a:solidFill>
          </a:ln>
        </p:spPr>
        <p:txBody>
          <a:bodyPr>
            <a:normAutofit/>
          </a:bodyPr>
          <a:lstStyle>
            <a:lvl1pPr marL="0" indent="0">
              <a:buNone/>
              <a:defRPr lang="en-AU" sz="1350" dirty="0"/>
            </a:lvl1pPr>
          </a:lstStyle>
          <a:p>
            <a:r>
              <a:rPr lang="en-AU"/>
              <a:t>[Click on icon to insert image]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342900" y="395200"/>
            <a:ext cx="6164100" cy="16536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33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AU"/>
              <a:t>Click to edit Heading 1</a:t>
            </a:r>
          </a:p>
        </p:txBody>
      </p:sp>
    </p:spTree>
    <p:extLst>
      <p:ext uri="{BB962C8B-B14F-4D97-AF65-F5344CB8AC3E}">
        <p14:creationId xmlns:p14="http://schemas.microsoft.com/office/powerpoint/2010/main" val="3595802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721057"/>
            <a:ext cx="6858000" cy="3184951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rgbClr val="0073CF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00421"/>
            <a:ext cx="6858000" cy="46228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64442" cy="1651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Heading 1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600005"/>
            <a:ext cx="6172200" cy="57135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403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3C08D3E4-671E-4009-8808-6147F088B916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88213" y="9023221"/>
            <a:ext cx="2590614" cy="83209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bg1"/>
                </a:solidFill>
                <a:latin typeface="Franklin Gothic Book" pitchFamily="34" charset="0"/>
                <a:ea typeface="+mj-ea"/>
                <a:cs typeface="+mj-cs"/>
              </a:defRPr>
            </a:lvl1pPr>
          </a:lstStyle>
          <a:p>
            <a:r>
              <a:rPr lang="en-US" sz="1200"/>
              <a:t>Cardinia Shire Council</a:t>
            </a:r>
            <a:endParaRPr lang="en-AU" sz="1200"/>
          </a:p>
        </p:txBody>
      </p:sp>
    </p:spTree>
    <p:extLst>
      <p:ext uri="{BB962C8B-B14F-4D97-AF65-F5344CB8AC3E}">
        <p14:creationId xmlns:p14="http://schemas.microsoft.com/office/powerpoint/2010/main" val="327932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93" r:id="rId2"/>
    <p:sldLayoutId id="2147483695" r:id="rId3"/>
    <p:sldLayoutId id="2147483700" r:id="rId4"/>
    <p:sldLayoutId id="2147483696" r:id="rId5"/>
    <p:sldLayoutId id="2147483706" r:id="rId6"/>
    <p:sldLayoutId id="2147483676" r:id="rId7"/>
    <p:sldLayoutId id="2147483705" r:id="rId8"/>
    <p:sldLayoutId id="2147483698" r:id="rId9"/>
    <p:sldLayoutId id="2147483707" r:id="rId10"/>
    <p:sldLayoutId id="2147483708" r:id="rId11"/>
    <p:sldLayoutId id="2147483703" r:id="rId12"/>
    <p:sldLayoutId id="2147483704" r:id="rId13"/>
    <p:sldLayoutId id="2147483680" r:id="rId14"/>
    <p:sldLayoutId id="2147483679" r:id="rId15"/>
    <p:sldLayoutId id="2147483701" r:id="rId16"/>
    <p:sldLayoutId id="2147483702" r:id="rId17"/>
  </p:sldLayoutIdLst>
  <p:hf hdr="0"/>
  <p:txStyles>
    <p:titleStyle>
      <a:lvl1pPr algn="l" defTabSz="685750" rtl="0" eaLnBrk="1" latinLnBrk="0" hangingPunct="1"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56" indent="-257156" algn="l" defTabSz="68575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73" indent="-214297" algn="l" defTabSz="68575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88" indent="-171438" algn="l" defTabSz="68575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63" indent="-171438" algn="l" defTabSz="68575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00" indent="0" algn="l" defTabSz="685750" rtl="0" eaLnBrk="1" latinLnBrk="0" hangingPunct="1">
        <a:spcBef>
          <a:spcPct val="20000"/>
        </a:spcBef>
        <a:buFont typeface="Arial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13" indent="-171438" algn="l" defTabSz="68575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8" indent="-171438" algn="l" defTabSz="68575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63" indent="-171438" algn="l" defTabSz="68575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8" indent="-171438" algn="l" defTabSz="68575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50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5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00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6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51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6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01" algn="l" defTabSz="68575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svg"/><Relationship Id="rId7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4.svg"/><Relationship Id="rId5" Type="http://schemas.openxmlformats.org/officeDocument/2006/relationships/image" Target="../media/image10.svg"/><Relationship Id="rId10" Type="http://schemas.openxmlformats.org/officeDocument/2006/relationships/image" Target="../media/image13.png"/><Relationship Id="rId4" Type="http://schemas.openxmlformats.org/officeDocument/2006/relationships/image" Target="../media/image9.png"/><Relationship Id="rId9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18" Type="http://schemas.openxmlformats.org/officeDocument/2006/relationships/image" Target="../media/image22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17" Type="http://schemas.openxmlformats.org/officeDocument/2006/relationships/image" Target="../media/image15.png"/><Relationship Id="rId2" Type="http://schemas.openxmlformats.org/officeDocument/2006/relationships/image" Target="../media/image28.png"/><Relationship Id="rId16" Type="http://schemas.openxmlformats.org/officeDocument/2006/relationships/customXml" Target="../ink/ink2.xml"/><Relationship Id="rId20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5" Type="http://schemas.openxmlformats.org/officeDocument/2006/relationships/image" Target="../media/image40.png"/><Relationship Id="rId10" Type="http://schemas.openxmlformats.org/officeDocument/2006/relationships/image" Target="../media/image36.png"/><Relationship Id="rId19" Type="http://schemas.openxmlformats.org/officeDocument/2006/relationships/image" Target="../media/image41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customXml" Target="../ink/ink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svg"/><Relationship Id="rId3" Type="http://schemas.openxmlformats.org/officeDocument/2006/relationships/image" Target="../media/image44.png"/><Relationship Id="rId7" Type="http://schemas.openxmlformats.org/officeDocument/2006/relationships/image" Target="../media/image45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5" Type="http://schemas.openxmlformats.org/officeDocument/2006/relationships/image" Target="../media/image40.png"/><Relationship Id="rId10" Type="http://schemas.openxmlformats.org/officeDocument/2006/relationships/image" Target="../media/image47.png"/><Relationship Id="rId4" Type="http://schemas.openxmlformats.org/officeDocument/2006/relationships/customXml" Target="../ink/ink3.xml"/><Relationship Id="rId9" Type="http://schemas.openxmlformats.org/officeDocument/2006/relationships/customXml" Target="../ink/ink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hyperlink" Target="mailto:k.beveridge@cardinia.vic.gov.au" TargetMode="External"/><Relationship Id="rId7" Type="http://schemas.microsoft.com/office/2007/relationships/hdphoto" Target="../media/hdphoto1.wdp"/><Relationship Id="rId2" Type="http://schemas.openxmlformats.org/officeDocument/2006/relationships/hyperlink" Target="mailto:accessandinclusions@cardinia.vic.gov.a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3.png"/><Relationship Id="rId4" Type="http://schemas.openxmlformats.org/officeDocument/2006/relationships/hyperlink" Target="mailto:e.tuck@cardinia.vic.gov.au" TargetMode="External"/><Relationship Id="rId9" Type="http://schemas.openxmlformats.org/officeDocument/2006/relationships/hyperlink" Target="Creatingcardinia.vic.gov.au/disability-action-plan" TargetMode="External"/></Relationships>
</file>

<file path=ppt/slides/_rels/slide8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8.xml"/><Relationship Id="rId21" Type="http://schemas.openxmlformats.org/officeDocument/2006/relationships/image" Target="../media/image58.png"/><Relationship Id="rId42" Type="http://schemas.openxmlformats.org/officeDocument/2006/relationships/customXml" Target="../ink/ink26.xml"/><Relationship Id="rId47" Type="http://schemas.openxmlformats.org/officeDocument/2006/relationships/image" Target="../media/image71.png"/><Relationship Id="rId63" Type="http://schemas.openxmlformats.org/officeDocument/2006/relationships/image" Target="../media/image79.png"/><Relationship Id="rId68" Type="http://schemas.openxmlformats.org/officeDocument/2006/relationships/customXml" Target="../ink/ink39.xml"/><Relationship Id="rId84" Type="http://schemas.openxmlformats.org/officeDocument/2006/relationships/customXml" Target="../ink/ink47.xml"/><Relationship Id="rId89" Type="http://schemas.openxmlformats.org/officeDocument/2006/relationships/image" Target="../media/image92.png"/><Relationship Id="rId16" Type="http://schemas.openxmlformats.org/officeDocument/2006/relationships/customXml" Target="../ink/ink13.xml"/><Relationship Id="rId107" Type="http://schemas.openxmlformats.org/officeDocument/2006/relationships/image" Target="../media/image101.png"/><Relationship Id="rId11" Type="http://schemas.openxmlformats.org/officeDocument/2006/relationships/image" Target="../media/image53.png"/><Relationship Id="rId32" Type="http://schemas.openxmlformats.org/officeDocument/2006/relationships/customXml" Target="../ink/ink21.xml"/><Relationship Id="rId37" Type="http://schemas.openxmlformats.org/officeDocument/2006/relationships/image" Target="../media/image66.png"/><Relationship Id="rId53" Type="http://schemas.openxmlformats.org/officeDocument/2006/relationships/image" Target="../media/image74.png"/><Relationship Id="rId58" Type="http://schemas.openxmlformats.org/officeDocument/2006/relationships/customXml" Target="../ink/ink34.xml"/><Relationship Id="rId74" Type="http://schemas.openxmlformats.org/officeDocument/2006/relationships/customXml" Target="../ink/ink42.xml"/><Relationship Id="rId79" Type="http://schemas.openxmlformats.org/officeDocument/2006/relationships/image" Target="../media/image87.png"/><Relationship Id="rId102" Type="http://schemas.openxmlformats.org/officeDocument/2006/relationships/customXml" Target="../ink/ink56.xml"/><Relationship Id="rId5" Type="http://schemas.openxmlformats.org/officeDocument/2006/relationships/image" Target="../media/image50.png"/><Relationship Id="rId90" Type="http://schemas.openxmlformats.org/officeDocument/2006/relationships/customXml" Target="../ink/ink50.xml"/><Relationship Id="rId95" Type="http://schemas.openxmlformats.org/officeDocument/2006/relationships/image" Target="../media/image95.png"/><Relationship Id="rId22" Type="http://schemas.openxmlformats.org/officeDocument/2006/relationships/customXml" Target="../ink/ink16.xml"/><Relationship Id="rId27" Type="http://schemas.openxmlformats.org/officeDocument/2006/relationships/image" Target="../media/image61.png"/><Relationship Id="rId43" Type="http://schemas.openxmlformats.org/officeDocument/2006/relationships/image" Target="../media/image69.png"/><Relationship Id="rId48" Type="http://schemas.openxmlformats.org/officeDocument/2006/relationships/customXml" Target="../ink/ink29.xml"/><Relationship Id="rId64" Type="http://schemas.openxmlformats.org/officeDocument/2006/relationships/customXml" Target="../ink/ink37.xml"/><Relationship Id="rId69" Type="http://schemas.openxmlformats.org/officeDocument/2006/relationships/image" Target="../media/image82.png"/><Relationship Id="rId80" Type="http://schemas.openxmlformats.org/officeDocument/2006/relationships/customXml" Target="../ink/ink45.xml"/><Relationship Id="rId85" Type="http://schemas.openxmlformats.org/officeDocument/2006/relationships/image" Target="../media/image90.png"/><Relationship Id="rId12" Type="http://schemas.openxmlformats.org/officeDocument/2006/relationships/customXml" Target="../ink/ink11.xml"/><Relationship Id="rId17" Type="http://schemas.openxmlformats.org/officeDocument/2006/relationships/image" Target="../media/image56.png"/><Relationship Id="rId33" Type="http://schemas.openxmlformats.org/officeDocument/2006/relationships/image" Target="../media/image64.png"/><Relationship Id="rId38" Type="http://schemas.openxmlformats.org/officeDocument/2006/relationships/customXml" Target="../ink/ink24.xml"/><Relationship Id="rId59" Type="http://schemas.openxmlformats.org/officeDocument/2006/relationships/image" Target="../media/image77.png"/><Relationship Id="rId103" Type="http://schemas.openxmlformats.org/officeDocument/2006/relationships/image" Target="../media/image99.png"/><Relationship Id="rId108" Type="http://schemas.openxmlformats.org/officeDocument/2006/relationships/customXml" Target="../ink/ink59.xml"/><Relationship Id="rId54" Type="http://schemas.openxmlformats.org/officeDocument/2006/relationships/customXml" Target="../ink/ink32.xml"/><Relationship Id="rId70" Type="http://schemas.openxmlformats.org/officeDocument/2006/relationships/customXml" Target="../ink/ink40.xml"/><Relationship Id="rId75" Type="http://schemas.openxmlformats.org/officeDocument/2006/relationships/image" Target="../media/image85.png"/><Relationship Id="rId91" Type="http://schemas.openxmlformats.org/officeDocument/2006/relationships/image" Target="../media/image93.png"/><Relationship Id="rId96" Type="http://schemas.openxmlformats.org/officeDocument/2006/relationships/customXml" Target="../ink/ink5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8.xml"/><Relationship Id="rId15" Type="http://schemas.openxmlformats.org/officeDocument/2006/relationships/image" Target="../media/image55.png"/><Relationship Id="rId23" Type="http://schemas.openxmlformats.org/officeDocument/2006/relationships/image" Target="../media/image59.png"/><Relationship Id="rId28" Type="http://schemas.openxmlformats.org/officeDocument/2006/relationships/customXml" Target="../ink/ink19.xml"/><Relationship Id="rId36" Type="http://schemas.openxmlformats.org/officeDocument/2006/relationships/customXml" Target="../ink/ink23.xml"/><Relationship Id="rId49" Type="http://schemas.openxmlformats.org/officeDocument/2006/relationships/image" Target="../media/image72.png"/><Relationship Id="rId57" Type="http://schemas.openxmlformats.org/officeDocument/2006/relationships/image" Target="../media/image76.png"/><Relationship Id="rId106" Type="http://schemas.openxmlformats.org/officeDocument/2006/relationships/customXml" Target="../ink/ink58.xml"/><Relationship Id="rId10" Type="http://schemas.openxmlformats.org/officeDocument/2006/relationships/customXml" Target="../ink/ink10.xml"/><Relationship Id="rId31" Type="http://schemas.openxmlformats.org/officeDocument/2006/relationships/image" Target="../media/image63.png"/><Relationship Id="rId44" Type="http://schemas.openxmlformats.org/officeDocument/2006/relationships/customXml" Target="../ink/ink27.xml"/><Relationship Id="rId52" Type="http://schemas.openxmlformats.org/officeDocument/2006/relationships/customXml" Target="../ink/ink31.xml"/><Relationship Id="rId60" Type="http://schemas.openxmlformats.org/officeDocument/2006/relationships/customXml" Target="../ink/ink35.xml"/><Relationship Id="rId65" Type="http://schemas.openxmlformats.org/officeDocument/2006/relationships/image" Target="../media/image80.png"/><Relationship Id="rId73" Type="http://schemas.openxmlformats.org/officeDocument/2006/relationships/image" Target="../media/image84.png"/><Relationship Id="rId78" Type="http://schemas.openxmlformats.org/officeDocument/2006/relationships/customXml" Target="../ink/ink44.xml"/><Relationship Id="rId81" Type="http://schemas.openxmlformats.org/officeDocument/2006/relationships/image" Target="../media/image88.png"/><Relationship Id="rId86" Type="http://schemas.openxmlformats.org/officeDocument/2006/relationships/customXml" Target="../ink/ink48.xml"/><Relationship Id="rId94" Type="http://schemas.openxmlformats.org/officeDocument/2006/relationships/customXml" Target="../ink/ink52.xml"/><Relationship Id="rId99" Type="http://schemas.openxmlformats.org/officeDocument/2006/relationships/image" Target="../media/image97.png"/><Relationship Id="rId101" Type="http://schemas.openxmlformats.org/officeDocument/2006/relationships/image" Target="../media/image98.png"/><Relationship Id="rId4" Type="http://schemas.openxmlformats.org/officeDocument/2006/relationships/customXml" Target="../ink/ink7.xml"/><Relationship Id="rId9" Type="http://schemas.openxmlformats.org/officeDocument/2006/relationships/image" Target="../media/image52.png"/><Relationship Id="rId13" Type="http://schemas.openxmlformats.org/officeDocument/2006/relationships/image" Target="../media/image54.png"/><Relationship Id="rId18" Type="http://schemas.openxmlformats.org/officeDocument/2006/relationships/customXml" Target="../ink/ink14.xml"/><Relationship Id="rId39" Type="http://schemas.openxmlformats.org/officeDocument/2006/relationships/image" Target="../media/image67.png"/><Relationship Id="rId109" Type="http://schemas.openxmlformats.org/officeDocument/2006/relationships/image" Target="../media/image102.png"/><Relationship Id="rId34" Type="http://schemas.openxmlformats.org/officeDocument/2006/relationships/customXml" Target="../ink/ink22.xml"/><Relationship Id="rId50" Type="http://schemas.openxmlformats.org/officeDocument/2006/relationships/customXml" Target="../ink/ink30.xml"/><Relationship Id="rId55" Type="http://schemas.openxmlformats.org/officeDocument/2006/relationships/image" Target="../media/image75.png"/><Relationship Id="rId76" Type="http://schemas.openxmlformats.org/officeDocument/2006/relationships/customXml" Target="../ink/ink43.xml"/><Relationship Id="rId97" Type="http://schemas.openxmlformats.org/officeDocument/2006/relationships/image" Target="../media/image96.png"/><Relationship Id="rId104" Type="http://schemas.openxmlformats.org/officeDocument/2006/relationships/customXml" Target="../ink/ink57.xml"/><Relationship Id="rId7" Type="http://schemas.openxmlformats.org/officeDocument/2006/relationships/image" Target="../media/image51.png"/><Relationship Id="rId71" Type="http://schemas.openxmlformats.org/officeDocument/2006/relationships/image" Target="../media/image83.png"/><Relationship Id="rId92" Type="http://schemas.openxmlformats.org/officeDocument/2006/relationships/customXml" Target="../ink/ink51.xml"/><Relationship Id="rId2" Type="http://schemas.openxmlformats.org/officeDocument/2006/relationships/customXml" Target="../ink/ink6.xml"/><Relationship Id="rId29" Type="http://schemas.openxmlformats.org/officeDocument/2006/relationships/image" Target="../media/image62.png"/><Relationship Id="rId24" Type="http://schemas.openxmlformats.org/officeDocument/2006/relationships/customXml" Target="../ink/ink17.xml"/><Relationship Id="rId40" Type="http://schemas.openxmlformats.org/officeDocument/2006/relationships/customXml" Target="../ink/ink25.xml"/><Relationship Id="rId45" Type="http://schemas.openxmlformats.org/officeDocument/2006/relationships/image" Target="../media/image70.png"/><Relationship Id="rId66" Type="http://schemas.openxmlformats.org/officeDocument/2006/relationships/customXml" Target="../ink/ink38.xml"/><Relationship Id="rId87" Type="http://schemas.openxmlformats.org/officeDocument/2006/relationships/image" Target="../media/image91.png"/><Relationship Id="rId110" Type="http://schemas.openxmlformats.org/officeDocument/2006/relationships/customXml" Target="../ink/ink60.xml"/><Relationship Id="rId61" Type="http://schemas.openxmlformats.org/officeDocument/2006/relationships/image" Target="../media/image78.png"/><Relationship Id="rId82" Type="http://schemas.openxmlformats.org/officeDocument/2006/relationships/customXml" Target="../ink/ink46.xml"/><Relationship Id="rId19" Type="http://schemas.openxmlformats.org/officeDocument/2006/relationships/image" Target="../media/image57.png"/><Relationship Id="rId14" Type="http://schemas.openxmlformats.org/officeDocument/2006/relationships/customXml" Target="../ink/ink12.xml"/><Relationship Id="rId30" Type="http://schemas.openxmlformats.org/officeDocument/2006/relationships/customXml" Target="../ink/ink20.xml"/><Relationship Id="rId35" Type="http://schemas.openxmlformats.org/officeDocument/2006/relationships/image" Target="../media/image65.png"/><Relationship Id="rId56" Type="http://schemas.openxmlformats.org/officeDocument/2006/relationships/customXml" Target="../ink/ink33.xml"/><Relationship Id="rId77" Type="http://schemas.openxmlformats.org/officeDocument/2006/relationships/image" Target="../media/image86.png"/><Relationship Id="rId100" Type="http://schemas.openxmlformats.org/officeDocument/2006/relationships/customXml" Target="../ink/ink55.xml"/><Relationship Id="rId105" Type="http://schemas.openxmlformats.org/officeDocument/2006/relationships/image" Target="../media/image100.png"/><Relationship Id="rId8" Type="http://schemas.openxmlformats.org/officeDocument/2006/relationships/customXml" Target="../ink/ink9.xml"/><Relationship Id="rId51" Type="http://schemas.openxmlformats.org/officeDocument/2006/relationships/image" Target="../media/image73.png"/><Relationship Id="rId72" Type="http://schemas.openxmlformats.org/officeDocument/2006/relationships/customXml" Target="../ink/ink41.xml"/><Relationship Id="rId93" Type="http://schemas.openxmlformats.org/officeDocument/2006/relationships/image" Target="../media/image94.png"/><Relationship Id="rId98" Type="http://schemas.openxmlformats.org/officeDocument/2006/relationships/customXml" Target="../ink/ink54.xml"/><Relationship Id="rId3" Type="http://schemas.openxmlformats.org/officeDocument/2006/relationships/image" Target="../media/image49.png"/><Relationship Id="rId25" Type="http://schemas.openxmlformats.org/officeDocument/2006/relationships/image" Target="../media/image60.png"/><Relationship Id="rId46" Type="http://schemas.openxmlformats.org/officeDocument/2006/relationships/customXml" Target="../ink/ink28.xml"/><Relationship Id="rId67" Type="http://schemas.openxmlformats.org/officeDocument/2006/relationships/image" Target="../media/image81.png"/><Relationship Id="rId20" Type="http://schemas.openxmlformats.org/officeDocument/2006/relationships/customXml" Target="../ink/ink15.xml"/><Relationship Id="rId41" Type="http://schemas.openxmlformats.org/officeDocument/2006/relationships/image" Target="../media/image68.png"/><Relationship Id="rId62" Type="http://schemas.openxmlformats.org/officeDocument/2006/relationships/customXml" Target="../ink/ink36.xml"/><Relationship Id="rId83" Type="http://schemas.openxmlformats.org/officeDocument/2006/relationships/image" Target="../media/image89.png"/><Relationship Id="rId88" Type="http://schemas.openxmlformats.org/officeDocument/2006/relationships/customXml" Target="../ink/ink49.xml"/><Relationship Id="rId111" Type="http://schemas.openxmlformats.org/officeDocument/2006/relationships/image" Target="../media/image10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/>
              <a:t>Access and Inclusion – Disability Action Plan 2021 -2026</a:t>
            </a:r>
          </a:p>
          <a:p>
            <a:endParaRPr lang="en-AU" sz="2400"/>
          </a:p>
          <a:p>
            <a:r>
              <a:rPr lang="en-AU" sz="2400"/>
              <a:t>Engaging early years children in the action plan consultation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4A3892-0AF6-4A30-BDB6-ED45BD6F5E8E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667" b="96667" l="3409" r="89773">
                        <a14:foregroundMark x1="30682" y1="27333" x2="35795" y2="20000"/>
                        <a14:foregroundMark x1="57386" y1="12667" x2="58523" y2="16667"/>
                        <a14:foregroundMark x1="19318" y1="32000" x2="15909" y2="46667"/>
                        <a14:foregroundMark x1="15909" y1="62667" x2="18182" y2="76667"/>
                        <a14:foregroundMark x1="40909" y1="88000" x2="34659" y2="85333"/>
                        <a14:foregroundMark x1="86364" y1="62667" x2="79545" y2="60000"/>
                        <a14:foregroundMark x1="39773" y1="97333" x2="39773" y2="97333"/>
                        <a14:foregroundMark x1="28409" y1="46667" x2="52273" y2="64667"/>
                        <a14:foregroundMark x1="71023" y1="32000" x2="28977" y2="56667"/>
                        <a14:foregroundMark x1="28977" y1="56667" x2="25568" y2="60000"/>
                        <a14:foregroundMark x1="21023" y1="42000" x2="65341" y2="58667"/>
                        <a14:foregroundMark x1="65341" y1="58667" x2="28977" y2="33333"/>
                        <a14:foregroundMark x1="28977" y1="33333" x2="34659" y2="52667"/>
                        <a14:foregroundMark x1="73295" y1="45333" x2="44886" y2="49333"/>
                        <a14:foregroundMark x1="59659" y1="6667" x2="59659" y2="27333"/>
                        <a14:foregroundMark x1="67045" y1="33333" x2="30114" y2="62667"/>
                        <a14:foregroundMark x1="30114" y1="62667" x2="73295" y2="65333"/>
                        <a14:foregroundMark x1="73295" y1="65333" x2="39773" y2="32000"/>
                        <a14:foregroundMark x1="39773" y1="32000" x2="53409" y2="55333"/>
                        <a14:foregroundMark x1="65909" y1="32000" x2="33523" y2="38000"/>
                        <a14:foregroundMark x1="29545" y1="27333" x2="73864" y2="45333"/>
                        <a14:foregroundMark x1="73864" y1="45333" x2="76136" y2="45333"/>
                        <a14:foregroundMark x1="83523" y1="30667" x2="43182" y2="51333"/>
                        <a14:foregroundMark x1="43182" y1="51333" x2="23295" y2="73333"/>
                        <a14:foregroundMark x1="35795" y1="24667" x2="62500" y2="21333"/>
                        <a14:foregroundMark x1="78409" y1="55333" x2="35227" y2="57333"/>
                        <a14:foregroundMark x1="35227" y1="57333" x2="60795" y2="80667"/>
                        <a14:foregroundMark x1="62500" y1="78000" x2="21023" y2="70667"/>
                        <a14:foregroundMark x1="21023" y1="70667" x2="21023" y2="70667"/>
                        <a14:foregroundMark x1="13068" y1="48000" x2="18182" y2="73333"/>
                        <a14:foregroundMark x1="3409" y1="39333" x2="3409" y2="39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128" y="8049344"/>
            <a:ext cx="2090018" cy="171308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1E6054C-C85E-4A74-8612-B598346CB9B4}"/>
              </a:ext>
            </a:extLst>
          </p:cNvPr>
          <p:cNvSpPr/>
          <p:nvPr/>
        </p:nvSpPr>
        <p:spPr>
          <a:xfrm>
            <a:off x="4581128" y="200472"/>
            <a:ext cx="2090018" cy="2232248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8356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E07A60DD-0624-4C53-B764-34A1A56D0257}"/>
              </a:ext>
            </a:extLst>
          </p:cNvPr>
          <p:cNvGrpSpPr/>
          <p:nvPr/>
        </p:nvGrpSpPr>
        <p:grpSpPr>
          <a:xfrm>
            <a:off x="2852936" y="6033120"/>
            <a:ext cx="3898168" cy="3569870"/>
            <a:chOff x="97013" y="5153201"/>
            <a:chExt cx="3548011" cy="3630192"/>
          </a:xfrm>
        </p:grpSpPr>
        <p:pic>
          <p:nvPicPr>
            <p:cNvPr id="1025" name="Picture 2">
              <a:extLst>
                <a:ext uri="{FF2B5EF4-FFF2-40B4-BE49-F238E27FC236}">
                  <a16:creationId xmlns:a16="http://schemas.microsoft.com/office/drawing/2014/main" id="{612F1B89-BCC8-4AED-A9AE-C1A9DBF9CDF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4206" b="96963" l="14603" r="86137">
                          <a14:foregroundMark x1="83364" y1="38318" x2="81701" y2="61682"/>
                          <a14:foregroundMark x1="81701" y1="61682" x2="78743" y2="71262"/>
                          <a14:foregroundMark x1="78743" y1="71262" x2="56007" y2="87383"/>
                          <a14:foregroundMark x1="56007" y1="87383" x2="45471" y2="88785"/>
                          <a14:foregroundMark x1="45471" y1="88785" x2="37893" y2="85514"/>
                          <a14:foregroundMark x1="37893" y1="85514" x2="25878" y2="70561"/>
                          <a14:foregroundMark x1="25878" y1="70561" x2="17745" y2="50935"/>
                          <a14:foregroundMark x1="17745" y1="50935" x2="19593" y2="30374"/>
                          <a14:foregroundMark x1="19593" y1="30374" x2="30314" y2="14252"/>
                          <a14:foregroundMark x1="30314" y1="14252" x2="56192" y2="6308"/>
                          <a14:foregroundMark x1="56192" y1="6308" x2="78558" y2="23131"/>
                          <a14:foregroundMark x1="78558" y1="23131" x2="82070" y2="33645"/>
                          <a14:foregroundMark x1="82070" y1="33645" x2="83179" y2="48364"/>
                          <a14:foregroundMark x1="73937" y1="15654" x2="58780" y2="6542"/>
                          <a14:foregroundMark x1="58780" y1="6542" x2="42144" y2="4907"/>
                          <a14:foregroundMark x1="42144" y1="4907" x2="34196" y2="7243"/>
                          <a14:foregroundMark x1="34196" y1="7243" x2="27911" y2="14486"/>
                          <a14:foregroundMark x1="27911" y1="14486" x2="27172" y2="16355"/>
                          <a14:foregroundMark x1="57671" y1="4206" x2="43993" y2="4206"/>
                          <a14:foregroundMark x1="19409" y1="28505" x2="15896" y2="37383"/>
                          <a14:foregroundMark x1="15896" y1="37383" x2="19224" y2="71262"/>
                          <a14:foregroundMark x1="19224" y1="71262" x2="24214" y2="79673"/>
                          <a14:foregroundMark x1="24214" y1="79673" x2="39002" y2="90421"/>
                          <a14:foregroundMark x1="39002" y1="90421" x2="47689" y2="93692"/>
                          <a14:foregroundMark x1="47689" y1="93692" x2="57116" y2="93925"/>
                          <a14:foregroundMark x1="57116" y1="93925" x2="65250" y2="92056"/>
                          <a14:foregroundMark x1="65250" y1="92056" x2="71165" y2="83411"/>
                          <a14:foregroundMark x1="71165" y1="83411" x2="75046" y2="71028"/>
                          <a14:foregroundMark x1="59150" y1="94159" x2="51017" y2="96028"/>
                          <a14:foregroundMark x1="51017" y1="96028" x2="42514" y2="93692"/>
                          <a14:foregroundMark x1="42514" y1="93692" x2="40665" y2="90654"/>
                          <a14:foregroundMark x1="20518" y1="30374" x2="16451" y2="39252"/>
                          <a14:foregroundMark x1="16451" y1="39252" x2="14972" y2="61449"/>
                          <a14:foregroundMark x1="14972" y1="61449" x2="16451" y2="64953"/>
                          <a14:foregroundMark x1="82810" y1="35748" x2="86137" y2="44860"/>
                          <a14:foregroundMark x1="86137" y1="44860" x2="80776" y2="64720"/>
                          <a14:foregroundMark x1="80776" y1="64720" x2="80407" y2="64953"/>
                          <a14:foregroundMark x1="50462" y1="96963" x2="50462" y2="96963"/>
                          <a14:foregroundMark x1="50462" y1="96963" x2="50462" y2="9696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681" r="12392" b="1851"/>
            <a:stretch/>
          </p:blipFill>
          <p:spPr bwMode="auto">
            <a:xfrm>
              <a:off x="97013" y="5153201"/>
              <a:ext cx="3546875" cy="36301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B526CBD-AC9E-4E5A-8B9E-F7926D508963}"/>
                </a:ext>
              </a:extLst>
            </p:cNvPr>
            <p:cNvSpPr/>
            <p:nvPr/>
          </p:nvSpPr>
          <p:spPr>
            <a:xfrm>
              <a:off x="116632" y="5241032"/>
              <a:ext cx="3528392" cy="3456384"/>
            </a:xfrm>
            <a:prstGeom prst="ellipse">
              <a:avLst/>
            </a:prstGeom>
            <a:noFill/>
            <a:ln w="57150">
              <a:solidFill>
                <a:srgbClr val="A394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/>
            </a:p>
          </p:txBody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D3691A24-958C-4B56-872A-D797CC9A8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96698"/>
            <a:ext cx="6164442" cy="2036021"/>
          </a:xfrm>
        </p:spPr>
        <p:txBody>
          <a:bodyPr/>
          <a:lstStyle/>
          <a:p>
            <a:r>
              <a:rPr lang="en-AU"/>
              <a:t>Access and Inclusion - Disability Action Plan 2021 – 2026</a:t>
            </a:r>
            <a:br>
              <a:rPr lang="en-AU"/>
            </a:br>
            <a:r>
              <a:rPr lang="en-AU" sz="1600"/>
              <a:t>Information sheet for educators</a:t>
            </a:r>
            <a:br>
              <a:rPr lang="en-AU" sz="1600"/>
            </a:br>
            <a:r>
              <a:rPr lang="en-AU" sz="1600"/>
              <a:t>Engaging early years children in the action plan consultation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F83259-BA68-48EB-BA48-D89974845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2288591"/>
            <a:ext cx="6164442" cy="6096791"/>
          </a:xfrm>
        </p:spPr>
        <p:txBody>
          <a:bodyPr/>
          <a:lstStyle/>
          <a:p>
            <a:r>
              <a:rPr lang="en-AU" sz="1600">
                <a:solidFill>
                  <a:schemeClr val="tx2"/>
                </a:solidFill>
              </a:rPr>
              <a:t>We are consulting for Cardinia Shire’s new Disability Action Plan.</a:t>
            </a:r>
          </a:p>
          <a:p>
            <a:pPr marL="0" indent="0">
              <a:buNone/>
            </a:pPr>
            <a:r>
              <a:rPr lang="en-AU" sz="1600">
                <a:solidFill>
                  <a:schemeClr val="tx2"/>
                </a:solidFill>
              </a:rPr>
              <a:t> </a:t>
            </a:r>
          </a:p>
          <a:p>
            <a:r>
              <a:rPr lang="en-AU" sz="1600">
                <a:solidFill>
                  <a:schemeClr val="tx2"/>
                </a:solidFill>
              </a:rPr>
              <a:t>We are committed to listening to children’s voices in Cardinia Shire, ensuring that children are given opportunities to be their best, and that they are valued, respected, celebrated and heard</a:t>
            </a:r>
          </a:p>
          <a:p>
            <a:pPr marL="0" indent="0">
              <a:buNone/>
            </a:pPr>
            <a:endParaRPr lang="en-AU" sz="1600">
              <a:solidFill>
                <a:schemeClr val="tx2"/>
              </a:solidFill>
            </a:endParaRPr>
          </a:p>
          <a:p>
            <a:r>
              <a:rPr lang="en-AU" sz="1600">
                <a:solidFill>
                  <a:schemeClr val="tx2"/>
                </a:solidFill>
              </a:rPr>
              <a:t>We need your help to reach as many children as possible. </a:t>
            </a:r>
          </a:p>
          <a:p>
            <a:pPr marL="0" indent="0">
              <a:buNone/>
            </a:pPr>
            <a:endParaRPr lang="en-AU" sz="1600">
              <a:solidFill>
                <a:schemeClr val="tx2"/>
              </a:solidFill>
            </a:endParaRPr>
          </a:p>
          <a:p>
            <a:r>
              <a:rPr lang="en-AU" sz="1600">
                <a:solidFill>
                  <a:schemeClr val="tx2"/>
                </a:solidFill>
              </a:rPr>
              <a:t>Council’s work aligns with the Victorian Early Years Framework:</a:t>
            </a:r>
          </a:p>
          <a:p>
            <a:pPr lvl="1">
              <a:buFont typeface="Franklin Gothic Book" panose="020B0503020102020204" pitchFamily="34" charset="0"/>
              <a:buChar char="–"/>
            </a:pPr>
            <a:r>
              <a:rPr lang="en-AU" sz="1400">
                <a:solidFill>
                  <a:schemeClr val="tx2"/>
                </a:solidFill>
              </a:rPr>
              <a:t>Outcome 1. Children have a strong sense of identity   </a:t>
            </a:r>
          </a:p>
          <a:p>
            <a:pPr lvl="1">
              <a:buFont typeface="Franklin Gothic Book" panose="020B0503020102020204" pitchFamily="34" charset="0"/>
              <a:buChar char="–"/>
            </a:pPr>
            <a:r>
              <a:rPr lang="en-AU" sz="1400">
                <a:solidFill>
                  <a:schemeClr val="tx2"/>
                </a:solidFill>
              </a:rPr>
              <a:t>Outcome 2. Children are connected with and contribute to their world   </a:t>
            </a:r>
          </a:p>
          <a:p>
            <a:pPr lvl="1">
              <a:buFont typeface="Franklin Gothic Book" panose="020B0503020102020204" pitchFamily="34" charset="0"/>
              <a:buChar char="–"/>
            </a:pPr>
            <a:r>
              <a:rPr lang="en-AU" sz="1400">
                <a:solidFill>
                  <a:schemeClr val="tx2"/>
                </a:solidFill>
              </a:rPr>
              <a:t>Outcome 3. Children have a strong sense of wellbeing   </a:t>
            </a:r>
          </a:p>
          <a:p>
            <a:pPr lvl="1">
              <a:buFont typeface="Franklin Gothic Book" panose="020B0503020102020204" pitchFamily="34" charset="0"/>
              <a:buChar char="–"/>
            </a:pPr>
            <a:r>
              <a:rPr lang="en-AU" sz="1400">
                <a:solidFill>
                  <a:schemeClr val="tx2"/>
                </a:solidFill>
              </a:rPr>
              <a:t>Outcome 4. Children are confident and involved learners  </a:t>
            </a:r>
          </a:p>
          <a:p>
            <a:pPr lvl="1">
              <a:buFont typeface="Franklin Gothic Book" panose="020B0503020102020204" pitchFamily="34" charset="0"/>
              <a:buChar char="–"/>
            </a:pPr>
            <a:r>
              <a:rPr lang="en-AU" sz="1400">
                <a:solidFill>
                  <a:schemeClr val="tx2"/>
                </a:solidFill>
              </a:rPr>
              <a:t>Outcome 5. Children are effective communicators  </a:t>
            </a:r>
          </a:p>
          <a:p>
            <a:endParaRPr lang="en-AU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BBE6BCA-04B2-4100-B502-4B73E53D7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487157" y="1688427"/>
            <a:ext cx="280846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altLang="en-US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  </a:t>
            </a:r>
            <a:endParaRPr kumimoji="0" lang="en-AU" altLang="en-US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4B1A802-ADA0-4412-A4E1-AFF21F926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720" y="8769424"/>
            <a:ext cx="303893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AU" altLang="en-US" sz="11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Victorian Early Years Framework, </a:t>
            </a:r>
            <a:r>
              <a:rPr lang="en-AU" altLang="en-US" sz="1100">
                <a:solidFill>
                  <a:schemeClr val="tx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2017. </a:t>
            </a:r>
            <a:r>
              <a:rPr kumimoji="0" lang="en-AU" altLang="en-US" sz="11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 </a:t>
            </a:r>
            <a:endParaRPr kumimoji="0" lang="en-AU" altLang="en-US" sz="1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123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530692-DDA0-4018-90E3-51EA721C2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4" y="409407"/>
            <a:ext cx="6164442" cy="1651000"/>
          </a:xfrm>
        </p:spPr>
        <p:txBody>
          <a:bodyPr/>
          <a:lstStyle/>
          <a:p>
            <a:r>
              <a:rPr lang="en-AU"/>
              <a:t>Setting the scene….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EA50ED-E21C-4995-A338-4C488C2E8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640" y="1530028"/>
            <a:ext cx="6120736" cy="174724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AU" sz="1600" b="1">
                <a:solidFill>
                  <a:schemeClr val="tx2"/>
                </a:solidFill>
              </a:rPr>
              <a:t>Talk </a:t>
            </a:r>
            <a:r>
              <a:rPr lang="en-AU" sz="1600">
                <a:solidFill>
                  <a:schemeClr val="tx2"/>
                </a:solidFill>
              </a:rPr>
              <a:t>about where the children live, what they do on the weekends, who they are with, exploring their community, not their physical house, but more about the community they live in.</a:t>
            </a:r>
          </a:p>
          <a:p>
            <a:pPr marL="0" indent="0">
              <a:buNone/>
            </a:pPr>
            <a:endParaRPr lang="en-AU" sz="160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AU" sz="1600" b="1">
                <a:solidFill>
                  <a:schemeClr val="tx2"/>
                </a:solidFill>
              </a:rPr>
              <a:t>Read </a:t>
            </a:r>
            <a:r>
              <a:rPr lang="en-AU" sz="1600">
                <a:solidFill>
                  <a:schemeClr val="tx2"/>
                </a:solidFill>
              </a:rPr>
              <a:t>stories and use picture story books that are about disability, diversity and inclusion</a:t>
            </a:r>
          </a:p>
          <a:p>
            <a:pPr marL="0" indent="0">
              <a:buNone/>
            </a:pPr>
            <a:endParaRPr lang="en-AU" sz="160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AU" sz="160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AU" sz="160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AU" sz="1600">
              <a:solidFill>
                <a:schemeClr val="tx2"/>
              </a:solidFill>
            </a:endParaRPr>
          </a:p>
        </p:txBody>
      </p:sp>
      <p:pic>
        <p:nvPicPr>
          <p:cNvPr id="6" name="Graphic 5" descr="Storytelling outline">
            <a:extLst>
              <a:ext uri="{FF2B5EF4-FFF2-40B4-BE49-F238E27FC236}">
                <a16:creationId xmlns:a16="http://schemas.microsoft.com/office/drawing/2014/main" id="{D6AF5B90-1D75-43A6-90D3-24CAA9B48D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19726" y="2564390"/>
            <a:ext cx="504000" cy="504000"/>
          </a:xfrm>
          <a:prstGeom prst="rect">
            <a:avLst/>
          </a:prstGeom>
        </p:spPr>
      </p:pic>
      <p:pic>
        <p:nvPicPr>
          <p:cNvPr id="12" name="Graphic 11" descr="Neighborhood outline">
            <a:extLst>
              <a:ext uri="{FF2B5EF4-FFF2-40B4-BE49-F238E27FC236}">
                <a16:creationId xmlns:a16="http://schemas.microsoft.com/office/drawing/2014/main" id="{422C10B7-6D22-4C6F-B640-9F102A4B84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482" y="1530028"/>
            <a:ext cx="504000" cy="5040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3638FB8-4148-457B-B2D8-8D874AF260B5}"/>
              </a:ext>
            </a:extLst>
          </p:cNvPr>
          <p:cNvPicPr/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6667" b="96667" l="3409" r="89773">
                        <a14:foregroundMark x1="30682" y1="27333" x2="35795" y2="20000"/>
                        <a14:foregroundMark x1="57386" y1="12667" x2="58523" y2="16667"/>
                        <a14:foregroundMark x1="19318" y1="32000" x2="15909" y2="46667"/>
                        <a14:foregroundMark x1="15909" y1="62667" x2="18182" y2="76667"/>
                        <a14:foregroundMark x1="40909" y1="88000" x2="34659" y2="85333"/>
                        <a14:foregroundMark x1="86364" y1="62667" x2="79545" y2="60000"/>
                        <a14:foregroundMark x1="39773" y1="97333" x2="39773" y2="97333"/>
                        <a14:foregroundMark x1="28409" y1="46667" x2="52273" y2="64667"/>
                        <a14:foregroundMark x1="71023" y1="32000" x2="28977" y2="56667"/>
                        <a14:foregroundMark x1="28977" y1="56667" x2="25568" y2="60000"/>
                        <a14:foregroundMark x1="21023" y1="42000" x2="65341" y2="58667"/>
                        <a14:foregroundMark x1="65341" y1="58667" x2="28977" y2="33333"/>
                        <a14:foregroundMark x1="28977" y1="33333" x2="34659" y2="52667"/>
                        <a14:foregroundMark x1="73295" y1="45333" x2="44886" y2="49333"/>
                        <a14:foregroundMark x1="59659" y1="6667" x2="59659" y2="27333"/>
                        <a14:foregroundMark x1="67045" y1="33333" x2="30114" y2="62667"/>
                        <a14:foregroundMark x1="30114" y1="62667" x2="73295" y2="65333"/>
                        <a14:foregroundMark x1="73295" y1="65333" x2="39773" y2="32000"/>
                        <a14:foregroundMark x1="39773" y1="32000" x2="53409" y2="55333"/>
                        <a14:foregroundMark x1="65909" y1="32000" x2="33523" y2="38000"/>
                        <a14:foregroundMark x1="29545" y1="27333" x2="73864" y2="45333"/>
                        <a14:foregroundMark x1="73864" y1="45333" x2="76136" y2="45333"/>
                        <a14:foregroundMark x1="83523" y1="30667" x2="43182" y2="51333"/>
                        <a14:foregroundMark x1="43182" y1="51333" x2="23295" y2="73333"/>
                        <a14:foregroundMark x1="35795" y1="24667" x2="62500" y2="21333"/>
                        <a14:foregroundMark x1="78409" y1="55333" x2="35227" y2="57333"/>
                        <a14:foregroundMark x1="35227" y1="57333" x2="60795" y2="80667"/>
                        <a14:foregroundMark x1="62500" y1="78000" x2="21023" y2="70667"/>
                        <a14:foregroundMark x1="21023" y1="70667" x2="21023" y2="70667"/>
                        <a14:foregroundMark x1="13068" y1="48000" x2="18182" y2="73333"/>
                        <a14:foregroundMark x1="3409" y1="39333" x2="3409" y2="39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982" y="8186386"/>
            <a:ext cx="2090018" cy="171308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raphic 6" descr="Sunglasses face outline outline">
            <a:extLst>
              <a:ext uri="{FF2B5EF4-FFF2-40B4-BE49-F238E27FC236}">
                <a16:creationId xmlns:a16="http://schemas.microsoft.com/office/drawing/2014/main" id="{5EA172DD-D5B1-4F8F-8D32-D0F968AE62F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5063" y="4431357"/>
            <a:ext cx="538534" cy="538534"/>
          </a:xfrm>
          <a:prstGeom prst="rect">
            <a:avLst/>
          </a:prstGeom>
        </p:spPr>
      </p:pic>
      <p:pic>
        <p:nvPicPr>
          <p:cNvPr id="20" name="Graphic 19" descr="Help outline">
            <a:extLst>
              <a:ext uri="{FF2B5EF4-FFF2-40B4-BE49-F238E27FC236}">
                <a16:creationId xmlns:a16="http://schemas.microsoft.com/office/drawing/2014/main" id="{51427591-D9A5-465F-B208-035B8F50EB2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9726" y="5109595"/>
            <a:ext cx="529208" cy="529208"/>
          </a:xfrm>
          <a:prstGeom prst="rect">
            <a:avLst/>
          </a:prstGeom>
        </p:spPr>
      </p:pic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06FEFCA5-D14D-4057-A7ED-477C74ABCD1C}"/>
              </a:ext>
            </a:extLst>
          </p:cNvPr>
          <p:cNvSpPr txBox="1">
            <a:spLocks/>
          </p:cNvSpPr>
          <p:nvPr/>
        </p:nvSpPr>
        <p:spPr>
          <a:xfrm>
            <a:off x="665316" y="4513490"/>
            <a:ext cx="6120736" cy="3895894"/>
          </a:xfrm>
          <a:custGeom>
            <a:avLst/>
            <a:gdLst>
              <a:gd name="connsiteX0" fmla="*/ 667557 w 8219256"/>
              <a:gd name="connsiteY0" fmla="*/ 0 h 4005263"/>
              <a:gd name="connsiteX1" fmla="*/ 8219256 w 8219256"/>
              <a:gd name="connsiteY1" fmla="*/ 0 h 4005263"/>
              <a:gd name="connsiteX2" fmla="*/ 8219256 w 8219256"/>
              <a:gd name="connsiteY2" fmla="*/ 0 h 4005263"/>
              <a:gd name="connsiteX3" fmla="*/ 8219256 w 8219256"/>
              <a:gd name="connsiteY3" fmla="*/ 3337706 h 4005263"/>
              <a:gd name="connsiteX4" fmla="*/ 7551699 w 8219256"/>
              <a:gd name="connsiteY4" fmla="*/ 4005263 h 4005263"/>
              <a:gd name="connsiteX5" fmla="*/ 0 w 8219256"/>
              <a:gd name="connsiteY5" fmla="*/ 4005263 h 4005263"/>
              <a:gd name="connsiteX6" fmla="*/ 0 w 8219256"/>
              <a:gd name="connsiteY6" fmla="*/ 4005263 h 4005263"/>
              <a:gd name="connsiteX7" fmla="*/ 0 w 8219256"/>
              <a:gd name="connsiteY7" fmla="*/ 667557 h 4005263"/>
              <a:gd name="connsiteX8" fmla="*/ 667557 w 8219256"/>
              <a:gd name="connsiteY8" fmla="*/ 0 h 4005263"/>
              <a:gd name="connsiteX0" fmla="*/ 667557 w 8219256"/>
              <a:gd name="connsiteY0" fmla="*/ 0 h 4005263"/>
              <a:gd name="connsiteX1" fmla="*/ 8219256 w 8219256"/>
              <a:gd name="connsiteY1" fmla="*/ 0 h 4005263"/>
              <a:gd name="connsiteX2" fmla="*/ 8219256 w 8219256"/>
              <a:gd name="connsiteY2" fmla="*/ 0 h 4005263"/>
              <a:gd name="connsiteX3" fmla="*/ 8219256 w 8219256"/>
              <a:gd name="connsiteY3" fmla="*/ 3337706 h 4005263"/>
              <a:gd name="connsiteX4" fmla="*/ 7551699 w 8219256"/>
              <a:gd name="connsiteY4" fmla="*/ 4005263 h 4005263"/>
              <a:gd name="connsiteX5" fmla="*/ 0 w 8219256"/>
              <a:gd name="connsiteY5" fmla="*/ 4005263 h 4005263"/>
              <a:gd name="connsiteX6" fmla="*/ 0 w 8219256"/>
              <a:gd name="connsiteY6" fmla="*/ 4005263 h 4005263"/>
              <a:gd name="connsiteX7" fmla="*/ 667557 w 8219256"/>
              <a:gd name="connsiteY7" fmla="*/ 0 h 4005263"/>
              <a:gd name="connsiteX0" fmla="*/ 8339 w 8219256"/>
              <a:gd name="connsiteY0" fmla="*/ 0 h 4005263"/>
              <a:gd name="connsiteX1" fmla="*/ 8219256 w 8219256"/>
              <a:gd name="connsiteY1" fmla="*/ 0 h 4005263"/>
              <a:gd name="connsiteX2" fmla="*/ 8219256 w 8219256"/>
              <a:gd name="connsiteY2" fmla="*/ 0 h 4005263"/>
              <a:gd name="connsiteX3" fmla="*/ 8219256 w 8219256"/>
              <a:gd name="connsiteY3" fmla="*/ 3337706 h 4005263"/>
              <a:gd name="connsiteX4" fmla="*/ 7551699 w 8219256"/>
              <a:gd name="connsiteY4" fmla="*/ 4005263 h 4005263"/>
              <a:gd name="connsiteX5" fmla="*/ 0 w 8219256"/>
              <a:gd name="connsiteY5" fmla="*/ 4005263 h 4005263"/>
              <a:gd name="connsiteX6" fmla="*/ 0 w 8219256"/>
              <a:gd name="connsiteY6" fmla="*/ 4005263 h 4005263"/>
              <a:gd name="connsiteX7" fmla="*/ 8339 w 8219256"/>
              <a:gd name="connsiteY7" fmla="*/ 0 h 4005263"/>
              <a:gd name="connsiteX0" fmla="*/ 8339 w 8219256"/>
              <a:gd name="connsiteY0" fmla="*/ 0 h 4005263"/>
              <a:gd name="connsiteX1" fmla="*/ 8219256 w 8219256"/>
              <a:gd name="connsiteY1" fmla="*/ 0 h 4005263"/>
              <a:gd name="connsiteX2" fmla="*/ 8219256 w 8219256"/>
              <a:gd name="connsiteY2" fmla="*/ 0 h 4005263"/>
              <a:gd name="connsiteX3" fmla="*/ 8219256 w 8219256"/>
              <a:gd name="connsiteY3" fmla="*/ 3337706 h 4005263"/>
              <a:gd name="connsiteX4" fmla="*/ 7551699 w 8219256"/>
              <a:gd name="connsiteY4" fmla="*/ 4005263 h 4005263"/>
              <a:gd name="connsiteX5" fmla="*/ 0 w 8219256"/>
              <a:gd name="connsiteY5" fmla="*/ 4005263 h 4005263"/>
              <a:gd name="connsiteX6" fmla="*/ 0 w 8219256"/>
              <a:gd name="connsiteY6" fmla="*/ 4005263 h 4005263"/>
              <a:gd name="connsiteX7" fmla="*/ 8339 w 8219256"/>
              <a:gd name="connsiteY7" fmla="*/ 0 h 400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19256" h="4005263">
                <a:moveTo>
                  <a:pt x="8339" y="0"/>
                </a:moveTo>
                <a:lnTo>
                  <a:pt x="8219256" y="0"/>
                </a:lnTo>
                <a:lnTo>
                  <a:pt x="8219256" y="0"/>
                </a:lnTo>
                <a:lnTo>
                  <a:pt x="8219256" y="3337706"/>
                </a:lnTo>
                <a:cubicBezTo>
                  <a:pt x="8219256" y="3706388"/>
                  <a:pt x="7920381" y="4005263"/>
                  <a:pt x="7551699" y="4005263"/>
                </a:cubicBezTo>
                <a:lnTo>
                  <a:pt x="0" y="4005263"/>
                </a:lnTo>
                <a:lnTo>
                  <a:pt x="0" y="4005263"/>
                </a:lnTo>
                <a:cubicBezTo>
                  <a:pt x="2780" y="2670175"/>
                  <a:pt x="5559" y="1335088"/>
                  <a:pt x="8339" y="0"/>
                </a:cubicBezTo>
                <a:close/>
              </a:path>
            </a:pathLst>
          </a:custGeom>
        </p:spPr>
        <p:txBody>
          <a:bodyPr vert="horz" lIns="91440" tIns="45720" rIns="91440" bIns="45720" rtlCol="0" anchor="t">
            <a:noAutofit/>
          </a:bodyPr>
          <a:lstStyle>
            <a:lvl1pPr marL="257156" indent="-257156" algn="l" defTabSz="6857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173" indent="-214297" algn="l" defTabSz="6857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188" indent="-171438" algn="l" defTabSz="6857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063" indent="-171438" algn="l" defTabSz="68575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00" indent="0" algn="l" defTabSz="68575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813" indent="-171438" algn="l" defTabSz="6857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8" indent="-171438" algn="l" defTabSz="6857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63" indent="-171438" algn="l" defTabSz="6857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8" indent="-171438" algn="l" defTabSz="68575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1600" b="1">
                <a:solidFill>
                  <a:schemeClr val="tx2"/>
                </a:solidFill>
              </a:rPr>
              <a:t>Use</a:t>
            </a:r>
            <a:r>
              <a:rPr lang="en-AU" sz="1600">
                <a:solidFill>
                  <a:schemeClr val="tx2"/>
                </a:solidFill>
              </a:rPr>
              <a:t> the emoji’s on the next pages to explain disability and inclusion.</a:t>
            </a:r>
          </a:p>
          <a:p>
            <a:pPr marL="0" indent="0">
              <a:buNone/>
            </a:pPr>
            <a:endParaRPr lang="en-AU" sz="160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AU" sz="1600" b="1">
                <a:solidFill>
                  <a:schemeClr val="tx2"/>
                </a:solidFill>
              </a:rPr>
              <a:t>Ask: What do you like most about the places you go and the things you do to with your family, friends, near your house?</a:t>
            </a:r>
          </a:p>
          <a:p>
            <a:pPr marL="0" indent="0">
              <a:buNone/>
            </a:pPr>
            <a:r>
              <a:rPr lang="en-AU" sz="1600" i="1">
                <a:solidFill>
                  <a:schemeClr val="tx2"/>
                </a:solidFill>
              </a:rPr>
              <a:t>This question will provide insight into what the children enjoy about where they live and what they enjoy doing (inclusion).</a:t>
            </a:r>
          </a:p>
          <a:p>
            <a:pPr marL="0" indent="0">
              <a:buNone/>
            </a:pPr>
            <a:endParaRPr lang="en-AU" sz="1600" b="1" i="1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AU" sz="1600" b="1" i="1">
                <a:solidFill>
                  <a:schemeClr val="tx2"/>
                </a:solidFill>
              </a:rPr>
              <a:t>Ask: </a:t>
            </a:r>
            <a:r>
              <a:rPr lang="en-AU" sz="1600" b="1">
                <a:solidFill>
                  <a:schemeClr val="tx2"/>
                </a:solidFill>
              </a:rPr>
              <a:t>How can we include our friends with disability? </a:t>
            </a:r>
          </a:p>
          <a:p>
            <a:pPr marL="0" indent="0">
              <a:buNone/>
            </a:pPr>
            <a:r>
              <a:rPr lang="en-AU" sz="1600" i="1">
                <a:solidFill>
                  <a:schemeClr val="tx2"/>
                </a:solidFill>
              </a:rPr>
              <a:t>This question will assist us to identify what we can do to be more inclusive for people with disability.</a:t>
            </a:r>
          </a:p>
          <a:p>
            <a:pPr marL="0" indent="0">
              <a:buFont typeface="Arial" pitchFamily="34" charset="0"/>
              <a:buNone/>
            </a:pPr>
            <a:endParaRPr lang="en-AU" sz="1600">
              <a:solidFill>
                <a:schemeClr val="tx2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AU" sz="1600">
              <a:solidFill>
                <a:schemeClr val="tx2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AU" sz="1600">
              <a:solidFill>
                <a:schemeClr val="tx2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AU" sz="1600">
              <a:solidFill>
                <a:schemeClr val="tx2"/>
              </a:solidFill>
            </a:endParaRPr>
          </a:p>
        </p:txBody>
      </p:sp>
      <p:sp>
        <p:nvSpPr>
          <p:cNvPr id="24" name="Title 2">
            <a:extLst>
              <a:ext uri="{FF2B5EF4-FFF2-40B4-BE49-F238E27FC236}">
                <a16:creationId xmlns:a16="http://schemas.microsoft.com/office/drawing/2014/main" id="{29634060-E9DD-4E60-9949-24D30D1DFBEA}"/>
              </a:ext>
            </a:extLst>
          </p:cNvPr>
          <p:cNvSpPr txBox="1">
            <a:spLocks/>
          </p:cNvSpPr>
          <p:nvPr/>
        </p:nvSpPr>
        <p:spPr>
          <a:xfrm>
            <a:off x="610482" y="3532992"/>
            <a:ext cx="6164442" cy="69992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750" rtl="0" eaLnBrk="1" latinLnBrk="0" hangingPunct="1">
              <a:spcBef>
                <a:spcPct val="0"/>
              </a:spcBef>
              <a:buNone/>
              <a:defRPr sz="33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AU"/>
              <a:t>Activity</a:t>
            </a:r>
          </a:p>
        </p:txBody>
      </p:sp>
      <p:pic>
        <p:nvPicPr>
          <p:cNvPr id="25" name="Graphic 24" descr="Help outline">
            <a:extLst>
              <a:ext uri="{FF2B5EF4-FFF2-40B4-BE49-F238E27FC236}">
                <a16:creationId xmlns:a16="http://schemas.microsoft.com/office/drawing/2014/main" id="{A9ABB619-A3CC-49F2-91C5-BC44D5A2603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28808" y="6438050"/>
            <a:ext cx="529208" cy="529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283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F1FAD95-D0A9-4564-9709-D2A82A226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96699"/>
            <a:ext cx="6164442" cy="739877"/>
          </a:xfrm>
        </p:spPr>
        <p:txBody>
          <a:bodyPr/>
          <a:lstStyle/>
          <a:p>
            <a:r>
              <a:rPr lang="en-AU" sz="4000"/>
              <a:t>Disability is how people:</a:t>
            </a:r>
          </a:p>
        </p:txBody>
      </p:sp>
      <p:pic>
        <p:nvPicPr>
          <p:cNvPr id="7" name="Picture 6" descr="Woman in Motorized Wheelchair: Medium Skin Tone on Google Android 11.0 December 2020 Feature Drop">
            <a:extLst>
              <a:ext uri="{FF2B5EF4-FFF2-40B4-BE49-F238E27FC236}">
                <a16:creationId xmlns:a16="http://schemas.microsoft.com/office/drawing/2014/main" id="{A971ED8A-6B51-460C-B98A-802BBEB11BF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094" y="1480998"/>
            <a:ext cx="1143000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1CBFA56-4866-4C7D-9E3D-0894AD30F12F}"/>
              </a:ext>
            </a:extLst>
          </p:cNvPr>
          <p:cNvSpPr txBox="1"/>
          <p:nvPr/>
        </p:nvSpPr>
        <p:spPr>
          <a:xfrm>
            <a:off x="548680" y="1800297"/>
            <a:ext cx="2260468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33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Move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744720-7BD5-4FBC-A123-A8285652001F}"/>
              </a:ext>
            </a:extLst>
          </p:cNvPr>
          <p:cNvSpPr txBox="1"/>
          <p:nvPr/>
        </p:nvSpPr>
        <p:spPr>
          <a:xfrm>
            <a:off x="548680" y="3234668"/>
            <a:ext cx="2260468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33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Hear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7FDD43E-16A1-4091-A571-BCEA880A7B91}"/>
              </a:ext>
            </a:extLst>
          </p:cNvPr>
          <p:cNvSpPr txBox="1"/>
          <p:nvPr/>
        </p:nvSpPr>
        <p:spPr>
          <a:xfrm>
            <a:off x="548680" y="4669039"/>
            <a:ext cx="2288267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33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3A5EC8-62ED-4684-8344-4F1AEBE5BCA1}"/>
              </a:ext>
            </a:extLst>
          </p:cNvPr>
          <p:cNvSpPr txBox="1"/>
          <p:nvPr/>
        </p:nvSpPr>
        <p:spPr>
          <a:xfrm>
            <a:off x="548680" y="6103410"/>
            <a:ext cx="2288267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33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Talk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B5DB15F-4E27-499F-AB97-C35149223BD0}"/>
              </a:ext>
            </a:extLst>
          </p:cNvPr>
          <p:cNvSpPr txBox="1"/>
          <p:nvPr/>
        </p:nvSpPr>
        <p:spPr>
          <a:xfrm>
            <a:off x="548680" y="7537781"/>
            <a:ext cx="2582044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33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Understand the world</a:t>
            </a:r>
          </a:p>
        </p:txBody>
      </p:sp>
      <p:pic>
        <p:nvPicPr>
          <p:cNvPr id="20" name="Picture 19" descr="Woman in Manual Wheelchair on Apple iOS 14.2">
            <a:extLst>
              <a:ext uri="{FF2B5EF4-FFF2-40B4-BE49-F238E27FC236}">
                <a16:creationId xmlns:a16="http://schemas.microsoft.com/office/drawing/2014/main" id="{CD13BAA8-1CA2-485D-A4F1-F3D3D84C809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312" y="1480998"/>
            <a:ext cx="1143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 descr="Person Walking: Dark Skin Tone on Google Android 11.0 December 2020 Feature Drop">
            <a:extLst>
              <a:ext uri="{FF2B5EF4-FFF2-40B4-BE49-F238E27FC236}">
                <a16:creationId xmlns:a16="http://schemas.microsoft.com/office/drawing/2014/main" id="{1C1A253A-3800-4E6D-BFE5-7BBC59D228C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480998"/>
            <a:ext cx="1143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 descr="Deaf Person on Samsung One UI 2.5">
            <a:extLst>
              <a:ext uri="{FF2B5EF4-FFF2-40B4-BE49-F238E27FC236}">
                <a16:creationId xmlns:a16="http://schemas.microsoft.com/office/drawing/2014/main" id="{9F7FFE60-23B2-4062-BA8E-5422235EB41F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3394" y="3051076"/>
            <a:ext cx="1028700" cy="10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 descr="Ear with Hearing Aid on Apple iOS 14.2">
            <a:extLst>
              <a:ext uri="{FF2B5EF4-FFF2-40B4-BE49-F238E27FC236}">
                <a16:creationId xmlns:a16="http://schemas.microsoft.com/office/drawing/2014/main" id="{0D54BF6F-70B4-487B-926F-E08FC866C4F3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3" y="2936779"/>
            <a:ext cx="1143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 descr="Man with White Cane: Dark Skin Tone on Google Android 11.0 December 2020 Feature Drop">
            <a:extLst>
              <a:ext uri="{FF2B5EF4-FFF2-40B4-BE49-F238E27FC236}">
                <a16:creationId xmlns:a16="http://schemas.microsoft.com/office/drawing/2014/main" id="{52B83EDE-142C-4785-A0EA-9243D93CA88A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3" y="4448948"/>
            <a:ext cx="1143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 descr="Nerd Face on Google Android 11.0 December 2020 Feature Drop">
            <a:extLst>
              <a:ext uri="{FF2B5EF4-FFF2-40B4-BE49-F238E27FC236}">
                <a16:creationId xmlns:a16="http://schemas.microsoft.com/office/drawing/2014/main" id="{3CDAA182-1A8A-4C71-B348-1F9BC90301F7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097" y="4448948"/>
            <a:ext cx="1143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 descr="Guide Dog on Google Android 11.0 December 2020 Feature Drop">
            <a:extLst>
              <a:ext uri="{FF2B5EF4-FFF2-40B4-BE49-F238E27FC236}">
                <a16:creationId xmlns:a16="http://schemas.microsoft.com/office/drawing/2014/main" id="{16B1FD91-98C8-4001-A08C-F8CCDCF6B6E1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256" y="4448948"/>
            <a:ext cx="1157056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 descr="Writing Hand: Medium-Dark Skin Tone on Google Android 11.0 December 2020 Feature Drop">
            <a:extLst>
              <a:ext uri="{FF2B5EF4-FFF2-40B4-BE49-F238E27FC236}">
                <a16:creationId xmlns:a16="http://schemas.microsoft.com/office/drawing/2014/main" id="{158DE67A-0D7E-4F42-81CC-D264467F518E}"/>
              </a:ext>
            </a:extLst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097" y="5889107"/>
            <a:ext cx="1143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 descr="OK Hand on Apple iOS 14.2">
            <a:extLst>
              <a:ext uri="{FF2B5EF4-FFF2-40B4-BE49-F238E27FC236}">
                <a16:creationId xmlns:a16="http://schemas.microsoft.com/office/drawing/2014/main" id="{B80A798A-AD2E-4D44-BF10-8A05D8DC24B5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3" y="5889107"/>
            <a:ext cx="1143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 descr="Speech Balloon on Google Android 11.0 December 2020 Feature Drop">
            <a:extLst>
              <a:ext uri="{FF2B5EF4-FFF2-40B4-BE49-F238E27FC236}">
                <a16:creationId xmlns:a16="http://schemas.microsoft.com/office/drawing/2014/main" id="{1511A3E4-682A-4244-AA70-94BD51FD5511}"/>
              </a:ext>
            </a:extLst>
          </p:cNvPr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316" y="5889107"/>
            <a:ext cx="1143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 descr="Exclamation Question Mark on Google Android 11.0 December 2020 Feature Drop">
            <a:extLst>
              <a:ext uri="{FF2B5EF4-FFF2-40B4-BE49-F238E27FC236}">
                <a16:creationId xmlns:a16="http://schemas.microsoft.com/office/drawing/2014/main" id="{57467017-34DB-4B96-9170-50BF5AF785F4}"/>
              </a:ext>
            </a:extLst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3" y="7520282"/>
            <a:ext cx="1143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 descr="Globe Showing Americas on Apple iOS 14.2">
            <a:extLst>
              <a:ext uri="{FF2B5EF4-FFF2-40B4-BE49-F238E27FC236}">
                <a16:creationId xmlns:a16="http://schemas.microsoft.com/office/drawing/2014/main" id="{44388533-47DB-4CD3-BE4F-A005DF41AC2B}"/>
              </a:ext>
            </a:extLst>
          </p:cNvPr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316" y="7520282"/>
            <a:ext cx="1143000" cy="114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0978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>
            <a:extLst>
              <a:ext uri="{FF2B5EF4-FFF2-40B4-BE49-F238E27FC236}">
                <a16:creationId xmlns:a16="http://schemas.microsoft.com/office/drawing/2014/main" id="{4E142921-A93B-486F-BF3E-0209ED6EE19A}"/>
              </a:ext>
            </a:extLst>
          </p:cNvPr>
          <p:cNvSpPr txBox="1">
            <a:spLocks/>
          </p:cNvSpPr>
          <p:nvPr/>
        </p:nvSpPr>
        <p:spPr>
          <a:xfrm>
            <a:off x="350658" y="144471"/>
            <a:ext cx="6164442" cy="145995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33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AU" sz="4000"/>
              <a:t>Inclusion is how people can do things and join in:</a:t>
            </a:r>
          </a:p>
        </p:txBody>
      </p:sp>
      <p:pic>
        <p:nvPicPr>
          <p:cNvPr id="8" name="Picture 7" descr="Hugging Face on Apple iOS 14.2">
            <a:extLst>
              <a:ext uri="{FF2B5EF4-FFF2-40B4-BE49-F238E27FC236}">
                <a16:creationId xmlns:a16="http://schemas.microsoft.com/office/drawing/2014/main" id="{4E041FD7-2F8A-4BF0-98C2-6C4769973FE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4274" y="5678894"/>
            <a:ext cx="1143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Handshake on Apple iOS 14.2">
            <a:extLst>
              <a:ext uri="{FF2B5EF4-FFF2-40B4-BE49-F238E27FC236}">
                <a16:creationId xmlns:a16="http://schemas.microsoft.com/office/drawing/2014/main" id="{042571D8-D711-43F8-9B32-5B2A9F6FA81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117" y="5678894"/>
            <a:ext cx="1143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People Holding Hands: Medium-Dark Skin Tone, Light Skin Tone on Google Android 11.0 December 2020 Feature Drop">
            <a:extLst>
              <a:ext uri="{FF2B5EF4-FFF2-40B4-BE49-F238E27FC236}">
                <a16:creationId xmlns:a16="http://schemas.microsoft.com/office/drawing/2014/main" id="{2430FCE5-DB93-4E82-9232-429029589BB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718" y="5678894"/>
            <a:ext cx="1143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Smiling Cat with Heart-Eyes on Google Android 11.0 December 2020 Feature Drop">
            <a:extLst>
              <a:ext uri="{FF2B5EF4-FFF2-40B4-BE49-F238E27FC236}">
                <a16:creationId xmlns:a16="http://schemas.microsoft.com/office/drawing/2014/main" id="{90D235BB-DBF7-46E8-AAF1-E0B6E92FACC4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" y="5678894"/>
            <a:ext cx="1143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Soccer Ball on Google Android 11.0 December 2020 Feature Drop">
            <a:extLst>
              <a:ext uri="{FF2B5EF4-FFF2-40B4-BE49-F238E27FC236}">
                <a16:creationId xmlns:a16="http://schemas.microsoft.com/office/drawing/2014/main" id="{440C39A6-3240-45F6-9017-DA809EA315DF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007" y="3803779"/>
            <a:ext cx="1148715" cy="1148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Cinema on Google Android 11.0 December 2020 Feature Drop">
            <a:extLst>
              <a:ext uri="{FF2B5EF4-FFF2-40B4-BE49-F238E27FC236}">
                <a16:creationId xmlns:a16="http://schemas.microsoft.com/office/drawing/2014/main" id="{16E2C383-816C-44A6-8B4D-091EBCB14C01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848" y="3803779"/>
            <a:ext cx="1148715" cy="1148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Artist Palette on Google Android 11.0 December 2020 Feature Drop">
            <a:extLst>
              <a:ext uri="{FF2B5EF4-FFF2-40B4-BE49-F238E27FC236}">
                <a16:creationId xmlns:a16="http://schemas.microsoft.com/office/drawing/2014/main" id="{850D7CE0-5CC6-4BB9-AC7C-0A1651CB2377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163" y="3803779"/>
            <a:ext cx="1148715" cy="1148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80BB174-F0EC-43B9-904A-AD444D753B8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47" y="3803779"/>
            <a:ext cx="1148715" cy="1148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Motorway on Google Android 11.0 December 2020 Feature Drop">
            <a:extLst>
              <a:ext uri="{FF2B5EF4-FFF2-40B4-BE49-F238E27FC236}">
                <a16:creationId xmlns:a16="http://schemas.microsoft.com/office/drawing/2014/main" id="{40233BD5-BCF6-40E5-9BFE-E74F52B8231E}"/>
              </a:ext>
            </a:extLst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559" y="1970480"/>
            <a:ext cx="1148715" cy="1148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Beach with Umbrella on Google Android 11.0 December 2020 Feature Drop">
            <a:extLst>
              <a:ext uri="{FF2B5EF4-FFF2-40B4-BE49-F238E27FC236}">
                <a16:creationId xmlns:a16="http://schemas.microsoft.com/office/drawing/2014/main" id="{6FE00E1E-CE5E-4385-B2DD-8790082E653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003" y="7542580"/>
            <a:ext cx="1148715" cy="1148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 descr="Person Swimming on Google Android 11.0 December 2020 Feature Drop">
            <a:extLst>
              <a:ext uri="{FF2B5EF4-FFF2-40B4-BE49-F238E27FC236}">
                <a16:creationId xmlns:a16="http://schemas.microsoft.com/office/drawing/2014/main" id="{A8AF0EA4-DCFC-4420-814F-7F7122D4F3E0}"/>
              </a:ext>
            </a:extLst>
          </p:cNvPr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716" y="1970480"/>
            <a:ext cx="1148715" cy="1148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 descr="Man in Lotus Position on Google Android 11.0 December 2020 Feature Drop">
            <a:extLst>
              <a:ext uri="{FF2B5EF4-FFF2-40B4-BE49-F238E27FC236}">
                <a16:creationId xmlns:a16="http://schemas.microsoft.com/office/drawing/2014/main" id="{640A0AA3-10F1-41D2-9841-85224265226E}"/>
              </a:ext>
            </a:extLst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" y="1970480"/>
            <a:ext cx="1148715" cy="114871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63C5EAA-80F9-4813-B3A3-1D09D01A4EF6}"/>
                  </a:ext>
                </a:extLst>
              </p14:cNvPr>
              <p14:cNvContentPartPr/>
              <p14:nvPr/>
            </p14:nvContentPartPr>
            <p14:xfrm>
              <a:off x="-3109488" y="1864992"/>
              <a:ext cx="360" cy="3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63C5EAA-80F9-4813-B3A3-1D09D01A4EF6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-3127488" y="1846992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101704A-A851-487B-BA2D-347A81D80074}"/>
                  </a:ext>
                </a:extLst>
              </p14:cNvPr>
              <p14:cNvContentPartPr/>
              <p14:nvPr/>
            </p14:nvContentPartPr>
            <p14:xfrm>
              <a:off x="-4779888" y="1450632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101704A-A851-487B-BA2D-347A81D8007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-4797888" y="1432632"/>
                <a:ext cx="36000" cy="36000"/>
              </a:xfrm>
              <a:prstGeom prst="rect">
                <a:avLst/>
              </a:prstGeom>
            </p:spPr>
          </p:pic>
        </mc:Fallback>
      </mc:AlternateContent>
      <p:pic>
        <p:nvPicPr>
          <p:cNvPr id="20" name="Picture 19" descr="Woman in Motorized Wheelchair: Medium Skin Tone on Google Android 11.0 December 2020 Feature Drop">
            <a:extLst>
              <a:ext uri="{FF2B5EF4-FFF2-40B4-BE49-F238E27FC236}">
                <a16:creationId xmlns:a16="http://schemas.microsoft.com/office/drawing/2014/main" id="{A20BCCF7-D498-4E93-9A38-2F7F7292E9F9}"/>
              </a:ext>
            </a:extLst>
          </p:cNvPr>
          <p:cNvPicPr/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062" y="7548295"/>
            <a:ext cx="1143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 descr="Guide Dog on Google Android 11.0 December 2020 Feature Drop">
            <a:extLst>
              <a:ext uri="{FF2B5EF4-FFF2-40B4-BE49-F238E27FC236}">
                <a16:creationId xmlns:a16="http://schemas.microsoft.com/office/drawing/2014/main" id="{5CB83152-D5A9-4BA1-BEEA-09B8DCA2B7EB}"/>
              </a:ext>
            </a:extLst>
          </p:cNvPr>
          <p:cNvPicPr/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061" y="1976195"/>
            <a:ext cx="1157056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Partying Face on Apple iOS 14.2">
            <a:extLst>
              <a:ext uri="{FF2B5EF4-FFF2-40B4-BE49-F238E27FC236}">
                <a16:creationId xmlns:a16="http://schemas.microsoft.com/office/drawing/2014/main" id="{FF174B6B-3D18-4E1A-9F58-BF7F75B252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117" y="7548295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miling Face with Hearts on Google Android 11.0 December 2020 Feature Drop">
            <a:extLst>
              <a:ext uri="{FF2B5EF4-FFF2-40B4-BE49-F238E27FC236}">
                <a16:creationId xmlns:a16="http://schemas.microsoft.com/office/drawing/2014/main" id="{FBFF1F03-678D-4B5D-A7AF-11146A4CE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516" y="7548295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5810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32977-69CF-40FA-88A6-D0DA7750B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2386302"/>
            <a:ext cx="6164442" cy="6381177"/>
          </a:xfrm>
          <a:ln w="38100">
            <a:solidFill>
              <a:srgbClr val="00519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AU" sz="3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How can we include our friends with disability?</a:t>
            </a:r>
            <a:r>
              <a:rPr lang="en-AU" sz="320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AU" sz="220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Draw, colour or write</a:t>
            </a:r>
          </a:p>
          <a:p>
            <a:pPr marL="0" indent="0">
              <a:buNone/>
            </a:pPr>
            <a:endParaRPr lang="en-AU" sz="32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040D241C-24A0-4D66-8AA9-EE53A4F5332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8884" y="396555"/>
            <a:ext cx="5390356" cy="66769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33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AU" sz="4000"/>
              <a:t>Disability     Inclusion =</a:t>
            </a:r>
          </a:p>
        </p:txBody>
      </p:sp>
      <p:pic>
        <p:nvPicPr>
          <p:cNvPr id="6" name="Picture 5" descr="Grinning Face on Google Android 11.0 December 2020 Feature Drop">
            <a:extLst>
              <a:ext uri="{FF2B5EF4-FFF2-40B4-BE49-F238E27FC236}">
                <a16:creationId xmlns:a16="http://schemas.microsoft.com/office/drawing/2014/main" id="{424EF83D-95F3-41A8-B021-0BAD471499B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240" y="197194"/>
            <a:ext cx="1011400" cy="96966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6385B326-8CEF-4B1B-937A-F0A0E51F2CB0}"/>
              </a:ext>
            </a:extLst>
          </p:cNvPr>
          <p:cNvSpPr txBox="1">
            <a:spLocks/>
          </p:cNvSpPr>
          <p:nvPr/>
        </p:nvSpPr>
        <p:spPr>
          <a:xfrm>
            <a:off x="198884" y="1384667"/>
            <a:ext cx="5534372" cy="66769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33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AU" sz="4000"/>
              <a:t>Disability    </a:t>
            </a:r>
            <a:r>
              <a:rPr lang="en-AU" sz="4000" b="1">
                <a:solidFill>
                  <a:srgbClr val="FF0000"/>
                </a:solidFill>
              </a:rPr>
              <a:t> </a:t>
            </a:r>
            <a:r>
              <a:rPr lang="en-AU" sz="4000"/>
              <a:t>Inclusion =</a:t>
            </a:r>
          </a:p>
        </p:txBody>
      </p:sp>
      <p:pic>
        <p:nvPicPr>
          <p:cNvPr id="8" name="Picture 7" descr="Crying Face on Google Android 11.0 December 2020 Feature Drop">
            <a:extLst>
              <a:ext uri="{FF2B5EF4-FFF2-40B4-BE49-F238E27FC236}">
                <a16:creationId xmlns:a16="http://schemas.microsoft.com/office/drawing/2014/main" id="{7BBF9593-0A5E-4DFC-9492-682D7CA3CD8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7236" y="1208584"/>
            <a:ext cx="1011400" cy="96966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ross 8">
            <a:extLst>
              <a:ext uri="{FF2B5EF4-FFF2-40B4-BE49-F238E27FC236}">
                <a16:creationId xmlns:a16="http://schemas.microsoft.com/office/drawing/2014/main" id="{248CBD7B-7B4A-472A-B9D3-72F96756D4E5}"/>
              </a:ext>
            </a:extLst>
          </p:cNvPr>
          <p:cNvSpPr/>
          <p:nvPr/>
        </p:nvSpPr>
        <p:spPr>
          <a:xfrm>
            <a:off x="2564904" y="560512"/>
            <a:ext cx="286325" cy="300212"/>
          </a:xfrm>
          <a:prstGeom prst="plus">
            <a:avLst>
              <a:gd name="adj" fmla="val 43209"/>
            </a:avLst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>
              <a:ln>
                <a:solidFill>
                  <a:srgbClr val="00B050"/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C2F145-56FB-42EF-8C7B-B47F81911621}"/>
              </a:ext>
            </a:extLst>
          </p:cNvPr>
          <p:cNvSpPr/>
          <p:nvPr/>
        </p:nvSpPr>
        <p:spPr>
          <a:xfrm>
            <a:off x="2564903" y="1718609"/>
            <a:ext cx="286325" cy="45719"/>
          </a:xfrm>
          <a:prstGeom prst="rect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054042FE-1769-4E92-A537-6F10EAC45A1A}"/>
                  </a:ext>
                </a:extLst>
              </p14:cNvPr>
              <p14:cNvContentPartPr/>
              <p14:nvPr/>
            </p14:nvContentPartPr>
            <p14:xfrm>
              <a:off x="-3962688" y="1938072"/>
              <a:ext cx="360" cy="36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054042FE-1769-4E92-A537-6F10EAC45A1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3980688" y="1920072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52E1439C-E35A-494E-BA2E-DE0C6DE4A3E8}"/>
                  </a:ext>
                </a:extLst>
              </p14:cNvPr>
              <p14:cNvContentPartPr/>
              <p14:nvPr/>
            </p14:nvContentPartPr>
            <p14:xfrm>
              <a:off x="-914568" y="3693792"/>
              <a:ext cx="360" cy="36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52E1439C-E35A-494E-BA2E-DE0C6DE4A3E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932568" y="3675792"/>
                <a:ext cx="36000" cy="3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5" name="Group 24">
            <a:extLst>
              <a:ext uri="{FF2B5EF4-FFF2-40B4-BE49-F238E27FC236}">
                <a16:creationId xmlns:a16="http://schemas.microsoft.com/office/drawing/2014/main" id="{DF9B1041-D21D-4650-8E21-692D306B16AE}"/>
              </a:ext>
            </a:extLst>
          </p:cNvPr>
          <p:cNvGrpSpPr/>
          <p:nvPr/>
        </p:nvGrpSpPr>
        <p:grpSpPr>
          <a:xfrm flipH="1">
            <a:off x="5301205" y="2864768"/>
            <a:ext cx="1071152" cy="665894"/>
            <a:chOff x="3269712" y="2883882"/>
            <a:chExt cx="1307016" cy="700966"/>
          </a:xfrm>
        </p:grpSpPr>
        <p:pic>
          <p:nvPicPr>
            <p:cNvPr id="11" name="Graphic 10" descr="Pencil with solid fill">
              <a:extLst>
                <a:ext uri="{FF2B5EF4-FFF2-40B4-BE49-F238E27FC236}">
                  <a16:creationId xmlns:a16="http://schemas.microsoft.com/office/drawing/2014/main" id="{A85892F3-1BAA-495B-868E-B1B890B686D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flipH="1">
              <a:off x="3269712" y="2883882"/>
              <a:ext cx="625640" cy="625640"/>
            </a:xfrm>
            <a:prstGeom prst="rect">
              <a:avLst/>
            </a:prstGeom>
          </p:spPr>
        </p:pic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D51D5485-056C-429F-B815-4B066A7C8E8C}"/>
                    </a:ext>
                  </a:extLst>
                </p14:cNvPr>
                <p14:cNvContentPartPr/>
                <p14:nvPr/>
              </p14:nvContentPartPr>
              <p14:xfrm>
                <a:off x="3861048" y="3472168"/>
                <a:ext cx="715680" cy="11268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D51D5485-056C-429F-B815-4B066A7C8E8C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3839095" y="3453198"/>
                  <a:ext cx="759148" cy="1502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08600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6A0B18C-D04B-4E58-BB38-A9FF4B2E3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Thank you for helping us out</a:t>
            </a:r>
            <a:br>
              <a:rPr lang="en-AU"/>
            </a:br>
            <a:r>
              <a:rPr lang="en-AU" sz="2400">
                <a:solidFill>
                  <a:schemeClr val="tx2"/>
                </a:solidFill>
              </a:rPr>
              <a:t>Consultation Closes 6 June, 2021</a:t>
            </a:r>
            <a:br>
              <a:rPr lang="en-AU" sz="3600">
                <a:solidFill>
                  <a:schemeClr val="tx2"/>
                </a:solidFill>
              </a:rPr>
            </a:br>
            <a:r>
              <a:rPr lang="en-AU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776918-6E8E-4E21-8ABF-F85DAC2232B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42900" y="1611056"/>
            <a:ext cx="6350641" cy="407496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marL="0" indent="0">
              <a:buNone/>
            </a:pPr>
            <a:r>
              <a:rPr lang="en-AU" b="1">
                <a:solidFill>
                  <a:schemeClr val="tx2"/>
                </a:solidFill>
              </a:rPr>
              <a:t>Please Submit all responses to:</a:t>
            </a:r>
          </a:p>
          <a:p>
            <a:pPr marL="0" indent="0">
              <a:buNone/>
            </a:pPr>
            <a:r>
              <a:rPr lang="en-AU" sz="2800">
                <a:hlinkClick r:id="rId2"/>
              </a:rPr>
              <a:t>accessandinclusions@cardinia.vic.gov.au</a:t>
            </a:r>
            <a:endParaRPr lang="en-AU" sz="2800"/>
          </a:p>
          <a:p>
            <a:pPr marL="0" indent="0">
              <a:buNone/>
            </a:pPr>
            <a:endParaRPr lang="en-AU" sz="110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AU" sz="2000">
                <a:solidFill>
                  <a:schemeClr val="tx2"/>
                </a:solidFill>
              </a:rPr>
              <a:t>If you have any questions, please don’t hesitate in contacting us:</a:t>
            </a:r>
          </a:p>
          <a:p>
            <a:pPr marL="0" indent="0">
              <a:buNone/>
            </a:pPr>
            <a:r>
              <a:rPr lang="en-AU" sz="2000" b="1">
                <a:solidFill>
                  <a:schemeClr val="tx2"/>
                </a:solidFill>
              </a:rPr>
              <a:t>Kate Beveridge </a:t>
            </a:r>
          </a:p>
          <a:p>
            <a:pPr marL="0" indent="0">
              <a:buNone/>
            </a:pPr>
            <a:r>
              <a:rPr lang="en-AU" sz="2000">
                <a:solidFill>
                  <a:schemeClr val="tx2"/>
                </a:solidFill>
              </a:rPr>
              <a:t>email: </a:t>
            </a:r>
            <a:r>
              <a:rPr lang="en-AU" sz="2000">
                <a:hlinkClick r:id="rId3"/>
              </a:rPr>
              <a:t>k.beveridge@cardinia.vic.gov.au</a:t>
            </a:r>
            <a:r>
              <a:rPr lang="en-AU" sz="2000"/>
              <a:t>  </a:t>
            </a:r>
          </a:p>
          <a:p>
            <a:pPr marL="0" indent="0">
              <a:buNone/>
            </a:pPr>
            <a:r>
              <a:rPr lang="en-AU" sz="2000">
                <a:solidFill>
                  <a:schemeClr val="tx2"/>
                </a:solidFill>
              </a:rPr>
              <a:t>Phone: 1300 787 624</a:t>
            </a:r>
          </a:p>
          <a:p>
            <a:pPr marL="0" indent="0">
              <a:buNone/>
            </a:pPr>
            <a:r>
              <a:rPr lang="en-AU" sz="2000" b="1">
                <a:solidFill>
                  <a:schemeClr val="tx2"/>
                </a:solidFill>
              </a:rPr>
              <a:t>Emily Tuck </a:t>
            </a:r>
          </a:p>
          <a:p>
            <a:pPr marL="0" indent="0">
              <a:buNone/>
            </a:pPr>
            <a:r>
              <a:rPr lang="en-AU" sz="2000">
                <a:solidFill>
                  <a:schemeClr val="tx2"/>
                </a:solidFill>
              </a:rPr>
              <a:t>email: </a:t>
            </a:r>
            <a:r>
              <a:rPr lang="en-AU" sz="2000">
                <a:hlinkClick r:id="rId4"/>
              </a:rPr>
              <a:t>e.tuck@cardinia.vic.gov.au</a:t>
            </a:r>
            <a:endParaRPr lang="en-AU" sz="2000"/>
          </a:p>
          <a:p>
            <a:pPr marL="0" indent="0">
              <a:buNone/>
            </a:pPr>
            <a:r>
              <a:rPr lang="en-AU" sz="2000">
                <a:solidFill>
                  <a:schemeClr val="tx2"/>
                </a:solidFill>
              </a:rPr>
              <a:t>Phone: 1300 787 624</a:t>
            </a:r>
          </a:p>
        </p:txBody>
      </p:sp>
      <p:pic>
        <p:nvPicPr>
          <p:cNvPr id="7" name="Picture 6" descr="Grinning Face on Google Android 11.0 December 2020 Feature Drop">
            <a:extLst>
              <a:ext uri="{FF2B5EF4-FFF2-40B4-BE49-F238E27FC236}">
                <a16:creationId xmlns:a16="http://schemas.microsoft.com/office/drawing/2014/main" id="{33B14231-DBE6-4703-B751-DE45D102E7FB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2141" y="174881"/>
            <a:ext cx="1011400" cy="96966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CC4560D-EDEE-4D75-B97A-523FE937631C}"/>
              </a:ext>
            </a:extLst>
          </p:cNvPr>
          <p:cNvPicPr/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6667" b="96667" l="3409" r="89773">
                        <a14:foregroundMark x1="30682" y1="27333" x2="35795" y2="20000"/>
                        <a14:foregroundMark x1="57386" y1="12667" x2="58523" y2="16667"/>
                        <a14:foregroundMark x1="19318" y1="32000" x2="15909" y2="46667"/>
                        <a14:foregroundMark x1="15909" y1="62667" x2="18182" y2="76667"/>
                        <a14:foregroundMark x1="40909" y1="88000" x2="34659" y2="85333"/>
                        <a14:foregroundMark x1="86364" y1="62667" x2="79545" y2="60000"/>
                        <a14:foregroundMark x1="39773" y1="97333" x2="39773" y2="97333"/>
                        <a14:foregroundMark x1="28409" y1="46667" x2="52273" y2="64667"/>
                        <a14:foregroundMark x1="71023" y1="32000" x2="28977" y2="56667"/>
                        <a14:foregroundMark x1="28977" y1="56667" x2="25568" y2="60000"/>
                        <a14:foregroundMark x1="21023" y1="42000" x2="65341" y2="58667"/>
                        <a14:foregroundMark x1="65341" y1="58667" x2="28977" y2="33333"/>
                        <a14:foregroundMark x1="28977" y1="33333" x2="34659" y2="52667"/>
                        <a14:foregroundMark x1="73295" y1="45333" x2="44886" y2="49333"/>
                        <a14:foregroundMark x1="59659" y1="6667" x2="59659" y2="27333"/>
                        <a14:foregroundMark x1="67045" y1="33333" x2="30114" y2="62667"/>
                        <a14:foregroundMark x1="30114" y1="62667" x2="73295" y2="65333"/>
                        <a14:foregroundMark x1="73295" y1="65333" x2="39773" y2="32000"/>
                        <a14:foregroundMark x1="39773" y1="32000" x2="53409" y2="55333"/>
                        <a14:foregroundMark x1="65909" y1="32000" x2="33523" y2="38000"/>
                        <a14:foregroundMark x1="29545" y1="27333" x2="73864" y2="45333"/>
                        <a14:foregroundMark x1="73864" y1="45333" x2="76136" y2="45333"/>
                        <a14:foregroundMark x1="83523" y1="30667" x2="43182" y2="51333"/>
                        <a14:foregroundMark x1="43182" y1="51333" x2="23295" y2="73333"/>
                        <a14:foregroundMark x1="35795" y1="24667" x2="62500" y2="21333"/>
                        <a14:foregroundMark x1="78409" y1="55333" x2="35227" y2="57333"/>
                        <a14:foregroundMark x1="35227" y1="57333" x2="60795" y2="80667"/>
                        <a14:foregroundMark x1="62500" y1="78000" x2="21023" y2="70667"/>
                        <a14:foregroundMark x1="21023" y1="70667" x2="21023" y2="70667"/>
                        <a14:foregroundMark x1="13068" y1="48000" x2="18182" y2="73333"/>
                        <a14:foregroundMark x1="3409" y1="39333" x2="3409" y2="39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16" y="8134106"/>
            <a:ext cx="2440929" cy="184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4" descr="Qr code&#10;&#10;Description automatically generated">
            <a:extLst>
              <a:ext uri="{FF2B5EF4-FFF2-40B4-BE49-F238E27FC236}">
                <a16:creationId xmlns:a16="http://schemas.microsoft.com/office/drawing/2014/main" id="{65725C7F-307F-4030-AC8D-7B09D3DB91D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87466" y="5017354"/>
            <a:ext cx="1513236" cy="19716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98C25D2-7291-4705-AC52-EF0500F76EDE}"/>
              </a:ext>
            </a:extLst>
          </p:cNvPr>
          <p:cNvSpPr txBox="1"/>
          <p:nvPr/>
        </p:nvSpPr>
        <p:spPr>
          <a:xfrm>
            <a:off x="342900" y="6569337"/>
            <a:ext cx="4859551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itchFamily="34" charset="0"/>
              <a:buNone/>
            </a:pPr>
            <a:r>
              <a:rPr lang="en-AU" sz="2400" b="1">
                <a:solidFill>
                  <a:schemeClr val="tx2"/>
                </a:solidFill>
              </a:rPr>
              <a:t>Visit the Access and Inclusion Disability action plan web page:</a:t>
            </a:r>
            <a:r>
              <a:rPr lang="en-AU" sz="3200" b="1">
                <a:solidFill>
                  <a:schemeClr val="tx2"/>
                </a:solidFill>
              </a:rPr>
              <a:t> </a:t>
            </a:r>
            <a:r>
              <a:rPr lang="en-AU" sz="1800">
                <a:solidFill>
                  <a:srgbClr val="000000"/>
                </a:solidFill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Creatingcardinia.vic.gov.au/</a:t>
            </a:r>
            <a:r>
              <a:rPr lang="en-AU" sz="1800"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disability-action-plan </a:t>
            </a:r>
            <a:endParaRPr lang="en-AU" sz="18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792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A3966A6-CEC1-44B5-B9B9-ECF325C3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D3E4-671E-4009-8808-6147F088B916}" type="slidenum">
              <a:rPr lang="en-AU" smtClean="0"/>
              <a:pPr/>
              <a:t>8</a:t>
            </a:fld>
            <a:endParaRPr lang="en-AU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7DD158B2-4D64-4D18-A37B-DD36A77F4B36}"/>
                  </a:ext>
                </a:extLst>
              </p14:cNvPr>
              <p14:cNvContentPartPr/>
              <p14:nvPr/>
            </p14:nvContentPartPr>
            <p14:xfrm>
              <a:off x="4888100" y="2245820"/>
              <a:ext cx="1437840" cy="14508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7DD158B2-4D64-4D18-A37B-DD36A77F4B3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79100" y="2236820"/>
                <a:ext cx="1455480" cy="146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16487F97-3EA3-4CF5-969D-98C7FABBA5CE}"/>
                  </a:ext>
                </a:extLst>
              </p14:cNvPr>
              <p14:cNvContentPartPr/>
              <p14:nvPr/>
            </p14:nvContentPartPr>
            <p14:xfrm>
              <a:off x="5386700" y="2691860"/>
              <a:ext cx="70560" cy="5400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16487F97-3EA3-4CF5-969D-98C7FABBA5C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77700" y="2682860"/>
                <a:ext cx="88200" cy="7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6CCCC133-B6DF-4468-9C2E-38BF9BB3C131}"/>
                  </a:ext>
                </a:extLst>
              </p14:cNvPr>
              <p14:cNvContentPartPr/>
              <p14:nvPr/>
            </p14:nvContentPartPr>
            <p14:xfrm>
              <a:off x="5832020" y="2699780"/>
              <a:ext cx="48960" cy="5796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6CCCC133-B6DF-4468-9C2E-38BF9BB3C13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823020" y="2690724"/>
                <a:ext cx="66600" cy="757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9379916E-7E40-45A8-A4C2-36D42F92BCCB}"/>
                  </a:ext>
                </a:extLst>
              </p14:cNvPr>
              <p14:cNvContentPartPr/>
              <p14:nvPr/>
            </p14:nvContentPartPr>
            <p14:xfrm>
              <a:off x="5637260" y="2946020"/>
              <a:ext cx="61560" cy="15552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9379916E-7E40-45A8-A4C2-36D42F92BCC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628260" y="2937020"/>
                <a:ext cx="79200" cy="17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83DB7C76-3C79-4F4D-9D09-E4280796BDFF}"/>
                  </a:ext>
                </a:extLst>
              </p14:cNvPr>
              <p14:cNvContentPartPr/>
              <p14:nvPr/>
            </p14:nvContentPartPr>
            <p14:xfrm>
              <a:off x="5358980" y="3162020"/>
              <a:ext cx="725040" cy="21816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83DB7C76-3C79-4F4D-9D09-E4280796BDF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349980" y="3153020"/>
                <a:ext cx="742680" cy="23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378250DA-7D45-44B8-9B23-D47F5118AE30}"/>
                  </a:ext>
                </a:extLst>
              </p14:cNvPr>
              <p14:cNvContentPartPr/>
              <p14:nvPr/>
            </p14:nvContentPartPr>
            <p14:xfrm>
              <a:off x="6095540" y="3618500"/>
              <a:ext cx="589320" cy="10512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378250DA-7D45-44B8-9B23-D47F5118AE30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086534" y="3609500"/>
                <a:ext cx="606971" cy="12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6BE4429B-23FE-45CF-8705-566A194B07A2}"/>
                  </a:ext>
                </a:extLst>
              </p14:cNvPr>
              <p14:cNvContentPartPr/>
              <p14:nvPr/>
            </p14:nvContentPartPr>
            <p14:xfrm>
              <a:off x="6116060" y="3682580"/>
              <a:ext cx="5040" cy="36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6BE4429B-23FE-45CF-8705-566A194B07A2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057260" y="3619580"/>
                <a:ext cx="122304" cy="12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52" name="Group 51">
            <a:extLst>
              <a:ext uri="{FF2B5EF4-FFF2-40B4-BE49-F238E27FC236}">
                <a16:creationId xmlns:a16="http://schemas.microsoft.com/office/drawing/2014/main" id="{463ED9DE-AF89-4B51-9DC2-8549E80F7576}"/>
              </a:ext>
            </a:extLst>
          </p:cNvPr>
          <p:cNvGrpSpPr/>
          <p:nvPr/>
        </p:nvGrpSpPr>
        <p:grpSpPr>
          <a:xfrm>
            <a:off x="939980" y="4404020"/>
            <a:ext cx="2008800" cy="1567440"/>
            <a:chOff x="939980" y="4404020"/>
            <a:chExt cx="2008800" cy="1567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1B28FE68-A798-4FA1-B1B9-B3122AEE0259}"/>
                    </a:ext>
                  </a:extLst>
                </p14:cNvPr>
                <p14:cNvContentPartPr/>
                <p14:nvPr/>
              </p14:nvContentPartPr>
              <p14:xfrm>
                <a:off x="939980" y="4404020"/>
                <a:ext cx="2008800" cy="156744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1B28FE68-A798-4FA1-B1B9-B3122AEE0259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903980" y="4368020"/>
                  <a:ext cx="2080440" cy="163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5DFF19ED-5133-4799-9C17-9438BBCBDCA6}"/>
                    </a:ext>
                  </a:extLst>
                </p14:cNvPr>
                <p14:cNvContentPartPr/>
                <p14:nvPr/>
              </p14:nvContentPartPr>
              <p14:xfrm>
                <a:off x="1383860" y="4736660"/>
                <a:ext cx="1188000" cy="82224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5DFF19ED-5133-4799-9C17-9438BBCBDCA6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347860" y="4700660"/>
                  <a:ext cx="1259640" cy="89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24C10A1C-84F7-4D31-9A47-D93C6FDFF509}"/>
                    </a:ext>
                  </a:extLst>
                </p14:cNvPr>
                <p14:cNvContentPartPr/>
                <p14:nvPr/>
              </p14:nvContentPartPr>
              <p14:xfrm>
                <a:off x="1483940" y="4660340"/>
                <a:ext cx="204840" cy="40536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24C10A1C-84F7-4D31-9A47-D93C6FDFF509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447877" y="4624340"/>
                  <a:ext cx="276606" cy="47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968EFFF7-C616-4093-A98A-E0F7D6AE4BBE}"/>
                    </a:ext>
                  </a:extLst>
                </p14:cNvPr>
                <p14:cNvContentPartPr/>
                <p14:nvPr/>
              </p14:nvContentPartPr>
              <p14:xfrm>
                <a:off x="1753940" y="4901540"/>
                <a:ext cx="155880" cy="37908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968EFFF7-C616-4093-A98A-E0F7D6AE4BBE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717940" y="4865540"/>
                  <a:ext cx="227520" cy="45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BB8F577B-8F32-4C66-95FA-DFAEEA7B7CE6}"/>
                    </a:ext>
                  </a:extLst>
                </p14:cNvPr>
                <p14:cNvContentPartPr/>
                <p14:nvPr/>
              </p14:nvContentPartPr>
              <p14:xfrm>
                <a:off x="2103500" y="5079380"/>
                <a:ext cx="55440" cy="30564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BB8F577B-8F32-4C66-95FA-DFAEEA7B7CE6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067265" y="5043380"/>
                  <a:ext cx="127548" cy="37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6AA93F0C-AE46-45A4-8F60-EB0FF33DCAE6}"/>
                    </a:ext>
                  </a:extLst>
                </p14:cNvPr>
                <p14:cNvContentPartPr/>
                <p14:nvPr/>
              </p14:nvContentPartPr>
              <p14:xfrm>
                <a:off x="2343620" y="5257220"/>
                <a:ext cx="107640" cy="35424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6AA93F0C-AE46-45A4-8F60-EB0FF33DCAE6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307499" y="5221220"/>
                  <a:ext cx="179520" cy="425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43C2319C-7D54-4A95-9A77-FF702625B596}"/>
                  </a:ext>
                </a:extLst>
              </p14:cNvPr>
              <p14:cNvContentPartPr/>
              <p14:nvPr/>
            </p14:nvContentPartPr>
            <p14:xfrm>
              <a:off x="3222380" y="6718100"/>
              <a:ext cx="679320" cy="232920"/>
            </p14:xfrm>
          </p:contentPart>
        </mc:Choice>
        <mc:Fallback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43C2319C-7D54-4A95-9A77-FF702625B596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213380" y="6709114"/>
                <a:ext cx="696960" cy="2505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9CE8F642-FC5B-4F88-AD35-CA27CB63ED41}"/>
                  </a:ext>
                </a:extLst>
              </p14:cNvPr>
              <p14:cNvContentPartPr/>
              <p14:nvPr/>
            </p14:nvContentPartPr>
            <p14:xfrm>
              <a:off x="821540" y="989060"/>
              <a:ext cx="1046160" cy="1259640"/>
            </p14:xfrm>
          </p:contentPart>
        </mc:Choice>
        <mc:Fallback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9CE8F642-FC5B-4F88-AD35-CA27CB63ED41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58540" y="926078"/>
                <a:ext cx="1171800" cy="1385244"/>
              </a:xfrm>
              <a:prstGeom prst="rect">
                <a:avLst/>
              </a:prstGeom>
            </p:spPr>
          </p:pic>
        </mc:Fallback>
      </mc:AlternateContent>
      <p:grpSp>
        <p:nvGrpSpPr>
          <p:cNvPr id="76" name="Group 75">
            <a:extLst>
              <a:ext uri="{FF2B5EF4-FFF2-40B4-BE49-F238E27FC236}">
                <a16:creationId xmlns:a16="http://schemas.microsoft.com/office/drawing/2014/main" id="{48E733E4-BA4F-4E64-B96F-46E5F54FBE7F}"/>
              </a:ext>
            </a:extLst>
          </p:cNvPr>
          <p:cNvGrpSpPr/>
          <p:nvPr/>
        </p:nvGrpSpPr>
        <p:grpSpPr>
          <a:xfrm>
            <a:off x="128180" y="192740"/>
            <a:ext cx="2402280" cy="3030840"/>
            <a:chOff x="128180" y="192740"/>
            <a:chExt cx="2402280" cy="3030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3CEAE96C-4994-4AC0-8353-5EA66DA3E0CA}"/>
                    </a:ext>
                  </a:extLst>
                </p14:cNvPr>
                <p14:cNvContentPartPr/>
                <p14:nvPr/>
              </p14:nvContentPartPr>
              <p14:xfrm>
                <a:off x="747020" y="407300"/>
                <a:ext cx="1202040" cy="191916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3CEAE96C-4994-4AC0-8353-5EA66DA3E0CA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684001" y="344300"/>
                  <a:ext cx="1327718" cy="204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2B6884DD-4988-4295-AEFB-B67F3D1C6A7A}"/>
                    </a:ext>
                  </a:extLst>
                </p14:cNvPr>
                <p14:cNvContentPartPr/>
                <p14:nvPr/>
              </p14:nvContentPartPr>
              <p14:xfrm>
                <a:off x="1802900" y="974660"/>
                <a:ext cx="705240" cy="33804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2B6884DD-4988-4295-AEFB-B67F3D1C6A7A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1739900" y="911727"/>
                  <a:ext cx="830880" cy="46354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33D358E2-C391-4B8D-AAAB-3673F8BE0A1C}"/>
                    </a:ext>
                  </a:extLst>
                </p14:cNvPr>
                <p14:cNvContentPartPr/>
                <p14:nvPr/>
              </p14:nvContentPartPr>
              <p14:xfrm>
                <a:off x="1967780" y="1866740"/>
                <a:ext cx="562680" cy="36972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33D358E2-C391-4B8D-AAAB-3673F8BE0A1C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1904820" y="1803801"/>
                  <a:ext cx="688240" cy="495238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B3D1DE54-3BD3-4220-96ED-A8279084AD27}"/>
                    </a:ext>
                  </a:extLst>
                </p14:cNvPr>
                <p14:cNvContentPartPr/>
                <p14:nvPr/>
              </p14:nvContentPartPr>
              <p14:xfrm>
                <a:off x="1381340" y="2387300"/>
                <a:ext cx="205920" cy="83628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B3D1DE54-3BD3-4220-96ED-A8279084AD27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1318340" y="2324300"/>
                  <a:ext cx="331560" cy="96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3D061547-4F50-46EF-8891-25B3B0E67513}"/>
                    </a:ext>
                  </a:extLst>
                </p14:cNvPr>
                <p14:cNvContentPartPr/>
                <p14:nvPr/>
              </p14:nvContentPartPr>
              <p14:xfrm>
                <a:off x="644780" y="2196500"/>
                <a:ext cx="351360" cy="65412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3D061547-4F50-46EF-8891-25B3B0E67513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581780" y="2133500"/>
                  <a:ext cx="477000" cy="77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C11D6949-7E12-47EE-81C2-8195E2563D68}"/>
                    </a:ext>
                  </a:extLst>
                </p14:cNvPr>
                <p14:cNvContentPartPr/>
                <p14:nvPr/>
              </p14:nvContentPartPr>
              <p14:xfrm>
                <a:off x="128180" y="1765220"/>
                <a:ext cx="659160" cy="6084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C11D6949-7E12-47EE-81C2-8195E2563D68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65180" y="1702220"/>
                  <a:ext cx="78480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6A0843F1-447F-4D37-BE76-137D199A6D54}"/>
                    </a:ext>
                  </a:extLst>
                </p14:cNvPr>
                <p14:cNvContentPartPr/>
                <p14:nvPr/>
              </p14:nvContentPartPr>
              <p14:xfrm>
                <a:off x="368300" y="984740"/>
                <a:ext cx="406080" cy="34884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6A0843F1-447F-4D37-BE76-137D199A6D54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305300" y="921675"/>
                  <a:ext cx="531720" cy="47461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EDAA3053-4A10-4265-BE0D-4FC8376F90FC}"/>
                    </a:ext>
                  </a:extLst>
                </p14:cNvPr>
                <p14:cNvContentPartPr/>
                <p14:nvPr/>
              </p14:nvContentPartPr>
              <p14:xfrm>
                <a:off x="926300" y="192740"/>
                <a:ext cx="165600" cy="68364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EDAA3053-4A10-4265-BE0D-4FC8376F90FC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863163" y="129740"/>
                  <a:ext cx="291514" cy="80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5DADD4CA-5E8A-4060-8896-00AC021EDB55}"/>
                    </a:ext>
                  </a:extLst>
                </p14:cNvPr>
                <p14:cNvContentPartPr/>
                <p14:nvPr/>
              </p14:nvContentPartPr>
              <p14:xfrm>
                <a:off x="1206020" y="1170500"/>
                <a:ext cx="360" cy="1044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5DADD4CA-5E8A-4060-8896-00AC021EDB55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1143020" y="1105250"/>
                  <a:ext cx="126000" cy="14056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221CC36A-9B9C-4974-9C72-12750EC6FFB1}"/>
                    </a:ext>
                  </a:extLst>
                </p14:cNvPr>
                <p14:cNvContentPartPr/>
                <p14:nvPr/>
              </p14:nvContentPartPr>
              <p14:xfrm>
                <a:off x="1709660" y="927500"/>
                <a:ext cx="320760" cy="25344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221CC36A-9B9C-4974-9C72-12750EC6FFB1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1700660" y="918487"/>
                  <a:ext cx="338400" cy="27110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B9375914-193E-45EC-AE60-21142AA08A7B}"/>
                    </a:ext>
                  </a:extLst>
                </p14:cNvPr>
                <p14:cNvContentPartPr/>
                <p14:nvPr/>
              </p14:nvContentPartPr>
              <p14:xfrm>
                <a:off x="1929620" y="1536260"/>
                <a:ext cx="436320" cy="254880"/>
              </p14:xfrm>
            </p:contentPart>
          </mc:Choice>
          <mc:Fallback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B9375914-193E-45EC-AE60-21142AA08A7B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1920627" y="1527273"/>
                  <a:ext cx="453945" cy="27249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5AD9D8B6-9AA7-439E-ACA9-33BAB65B3AAB}"/>
                    </a:ext>
                  </a:extLst>
                </p14:cNvPr>
                <p14:cNvContentPartPr/>
                <p14:nvPr/>
              </p14:nvContentPartPr>
              <p14:xfrm>
                <a:off x="1879220" y="2221700"/>
                <a:ext cx="171000" cy="51624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5AD9D8B6-9AA7-439E-ACA9-33BAB65B3AAB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1870220" y="2212700"/>
                  <a:ext cx="188640" cy="53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A0A7B3CE-7FD9-4863-A0CE-D22215BE56E4}"/>
                    </a:ext>
                  </a:extLst>
                </p14:cNvPr>
                <p14:cNvContentPartPr/>
                <p14:nvPr/>
              </p14:nvContentPartPr>
              <p14:xfrm>
                <a:off x="1242740" y="2146100"/>
                <a:ext cx="128520" cy="49104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A0A7B3CE-7FD9-4863-A0CE-D22215BE56E4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1233715" y="2137107"/>
                  <a:ext cx="146210" cy="50866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A4FB15ED-3378-4899-8445-F2C355C284BF}"/>
                    </a:ext>
                  </a:extLst>
                </p14:cNvPr>
                <p14:cNvContentPartPr/>
                <p14:nvPr/>
              </p14:nvContentPartPr>
              <p14:xfrm>
                <a:off x="558740" y="1853780"/>
                <a:ext cx="343080" cy="37764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A4FB15ED-3378-4899-8445-F2C355C284BF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549731" y="1844780"/>
                  <a:ext cx="360739" cy="39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0296D12A-B5BB-443A-85DE-84272B8CA679}"/>
                    </a:ext>
                  </a:extLst>
                </p14:cNvPr>
                <p14:cNvContentPartPr/>
                <p14:nvPr/>
              </p14:nvContentPartPr>
              <p14:xfrm>
                <a:off x="358940" y="1409540"/>
                <a:ext cx="453600" cy="7632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0296D12A-B5BB-443A-85DE-84272B8CA679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349933" y="1400540"/>
                  <a:ext cx="471254" cy="9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40FD394D-43CF-497B-A503-7AC4FD3FDC2B}"/>
                    </a:ext>
                  </a:extLst>
                </p14:cNvPr>
                <p14:cNvContentPartPr/>
                <p14:nvPr/>
              </p14:nvContentPartPr>
              <p14:xfrm>
                <a:off x="591500" y="595220"/>
                <a:ext cx="475200" cy="432720"/>
              </p14:xfrm>
            </p:contentPart>
          </mc:Choice>
          <mc:Fallback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40FD394D-43CF-497B-A503-7AC4FD3FDC2B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582493" y="586220"/>
                  <a:ext cx="492853" cy="450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77" name="Ink 76">
                <a:extLst>
                  <a:ext uri="{FF2B5EF4-FFF2-40B4-BE49-F238E27FC236}">
                    <a16:creationId xmlns:a16="http://schemas.microsoft.com/office/drawing/2014/main" id="{94C17A91-8ABA-4A60-883D-3ED818DF2AF8}"/>
                  </a:ext>
                </a:extLst>
              </p14:cNvPr>
              <p14:cNvContentPartPr/>
              <p14:nvPr/>
            </p14:nvContentPartPr>
            <p14:xfrm>
              <a:off x="253460" y="7060460"/>
              <a:ext cx="6634080" cy="331920"/>
            </p14:xfrm>
          </p:contentPart>
        </mc:Choice>
        <mc:Fallback>
          <p:pic>
            <p:nvPicPr>
              <p:cNvPr id="77" name="Ink 76">
                <a:extLst>
                  <a:ext uri="{FF2B5EF4-FFF2-40B4-BE49-F238E27FC236}">
                    <a16:creationId xmlns:a16="http://schemas.microsoft.com/office/drawing/2014/main" id="{94C17A91-8ABA-4A60-883D-3ED818DF2AF8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244460" y="7051460"/>
                <a:ext cx="6651720" cy="349560"/>
              </a:xfrm>
              <a:prstGeom prst="rect">
                <a:avLst/>
              </a:prstGeom>
            </p:spPr>
          </p:pic>
        </mc:Fallback>
      </mc:AlternateContent>
      <p:grpSp>
        <p:nvGrpSpPr>
          <p:cNvPr id="79" name="Group 78">
            <a:extLst>
              <a:ext uri="{FF2B5EF4-FFF2-40B4-BE49-F238E27FC236}">
                <a16:creationId xmlns:a16="http://schemas.microsoft.com/office/drawing/2014/main" id="{34ABEAD3-8C47-42F1-B1A5-B1C0C0E7DE9D}"/>
              </a:ext>
            </a:extLst>
          </p:cNvPr>
          <p:cNvGrpSpPr/>
          <p:nvPr/>
        </p:nvGrpSpPr>
        <p:grpSpPr>
          <a:xfrm>
            <a:off x="3732860" y="3568100"/>
            <a:ext cx="3020040" cy="3508920"/>
            <a:chOff x="3732860" y="3568100"/>
            <a:chExt cx="3020040" cy="3508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0F6FCC6D-A197-4872-9579-FC82AEC9FB2F}"/>
                    </a:ext>
                  </a:extLst>
                </p14:cNvPr>
                <p14:cNvContentPartPr/>
                <p14:nvPr/>
              </p14:nvContentPartPr>
              <p14:xfrm>
                <a:off x="4324340" y="3568100"/>
                <a:ext cx="1758600" cy="256896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0F6FCC6D-A197-4872-9579-FC82AEC9FB2F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4315340" y="3559100"/>
                  <a:ext cx="1776240" cy="258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1F6AA492-F969-45BB-B066-FFC974B86B14}"/>
                    </a:ext>
                  </a:extLst>
                </p14:cNvPr>
                <p14:cNvContentPartPr/>
                <p14:nvPr/>
              </p14:nvContentPartPr>
              <p14:xfrm>
                <a:off x="4303820" y="5903060"/>
                <a:ext cx="1020600" cy="110880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1F6AA492-F969-45BB-B066-FFC974B86B14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4294820" y="5894060"/>
                  <a:ext cx="1038240" cy="112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573D6A16-58B6-4A1F-9E2E-C4C4624545DB}"/>
                    </a:ext>
                  </a:extLst>
                </p14:cNvPr>
                <p14:cNvContentPartPr/>
                <p14:nvPr/>
              </p14:nvContentPartPr>
              <p14:xfrm>
                <a:off x="5547620" y="6097820"/>
                <a:ext cx="868320" cy="97920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573D6A16-58B6-4A1F-9E2E-C4C4624545DB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5538624" y="6088817"/>
                  <a:ext cx="885953" cy="99684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3CA4F811-7D80-4C89-9E77-95E9D9D451E6}"/>
                    </a:ext>
                  </a:extLst>
                </p14:cNvPr>
                <p14:cNvContentPartPr/>
                <p14:nvPr/>
              </p14:nvContentPartPr>
              <p14:xfrm>
                <a:off x="5714300" y="3653420"/>
                <a:ext cx="89280" cy="125496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3CA4F811-7D80-4C89-9E77-95E9D9D451E6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5705336" y="3644420"/>
                  <a:ext cx="106849" cy="127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9C388AF1-9436-4E89-977B-51E5518489BE}"/>
                    </a:ext>
                  </a:extLst>
                </p14:cNvPr>
                <p14:cNvContentPartPr/>
                <p14:nvPr/>
              </p14:nvContentPartPr>
              <p14:xfrm>
                <a:off x="5257460" y="3961940"/>
                <a:ext cx="694800" cy="41832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9C388AF1-9436-4E89-977B-51E5518489BE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5248460" y="3952940"/>
                  <a:ext cx="712440" cy="43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695B8C50-D203-4D51-924F-344993B5BA1E}"/>
                    </a:ext>
                  </a:extLst>
                </p14:cNvPr>
                <p14:cNvContentPartPr/>
                <p14:nvPr/>
              </p14:nvContentPartPr>
              <p14:xfrm>
                <a:off x="5665340" y="4863380"/>
                <a:ext cx="12600" cy="68760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695B8C50-D203-4D51-924F-344993B5BA1E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5656340" y="4854380"/>
                  <a:ext cx="30240" cy="70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25E10979-729B-4FF8-B118-50EC74AE9EAA}"/>
                    </a:ext>
                  </a:extLst>
                </p14:cNvPr>
                <p14:cNvContentPartPr/>
                <p14:nvPr/>
              </p14:nvContentPartPr>
              <p14:xfrm>
                <a:off x="3732860" y="5511380"/>
                <a:ext cx="1944000" cy="118908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25E10979-729B-4FF8-B118-50EC74AE9EAA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3723862" y="5502380"/>
                  <a:ext cx="1961637" cy="120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2461B9A5-F446-4437-B6D8-D4E2460D0D67}"/>
                    </a:ext>
                  </a:extLst>
                </p14:cNvPr>
                <p14:cNvContentPartPr/>
                <p14:nvPr/>
              </p14:nvContentPartPr>
              <p14:xfrm>
                <a:off x="4549340" y="6095300"/>
                <a:ext cx="700560" cy="44064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2461B9A5-F446-4437-B6D8-D4E2460D0D67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4540340" y="6086300"/>
                  <a:ext cx="718200" cy="45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038AA2C6-1991-4D70-A3AD-169FC3D6FBE3}"/>
                    </a:ext>
                  </a:extLst>
                </p14:cNvPr>
                <p14:cNvContentPartPr/>
                <p14:nvPr/>
              </p14:nvContentPartPr>
              <p14:xfrm>
                <a:off x="4564100" y="6540260"/>
                <a:ext cx="160200" cy="29520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038AA2C6-1991-4D70-A3AD-169FC3D6FBE3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4555080" y="6531260"/>
                  <a:ext cx="177880" cy="31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B9BCBA6B-8EF6-4568-AE42-8033041F62F8}"/>
                    </a:ext>
                  </a:extLst>
                </p14:cNvPr>
                <p14:cNvContentPartPr/>
                <p14:nvPr/>
              </p14:nvContentPartPr>
              <p14:xfrm>
                <a:off x="4723580" y="6564380"/>
                <a:ext cx="44280" cy="45036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B9BCBA6B-8EF6-4568-AE42-8033041F62F8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4714580" y="6555380"/>
                  <a:ext cx="61920" cy="46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46D1A8C7-63D2-4C77-B53D-FFF72E6F732C}"/>
                    </a:ext>
                  </a:extLst>
                </p14:cNvPr>
                <p14:cNvContentPartPr/>
                <p14:nvPr/>
              </p14:nvContentPartPr>
              <p14:xfrm>
                <a:off x="4787300" y="6527300"/>
                <a:ext cx="289440" cy="33948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46D1A8C7-63D2-4C77-B53D-FFF72E6F732C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4778300" y="6518300"/>
                  <a:ext cx="307080" cy="35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E9E205FD-F2D7-4446-B9A4-6D698A7494C9}"/>
                    </a:ext>
                  </a:extLst>
                </p14:cNvPr>
                <p14:cNvContentPartPr/>
                <p14:nvPr/>
              </p14:nvContentPartPr>
              <p14:xfrm>
                <a:off x="5726900" y="6133460"/>
                <a:ext cx="576720" cy="52992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E9E205FD-F2D7-4446-B9A4-6D698A7494C9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5717894" y="6124460"/>
                  <a:ext cx="594371" cy="54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02BB3200-B6F9-4B00-9D5F-CB8560C01987}"/>
                    </a:ext>
                  </a:extLst>
                </p14:cNvPr>
                <p14:cNvContentPartPr/>
                <p14:nvPr/>
              </p14:nvContentPartPr>
              <p14:xfrm>
                <a:off x="5904740" y="6628820"/>
                <a:ext cx="190440" cy="31212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02BB3200-B6F9-4B00-9D5F-CB8560C01987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5895740" y="6619830"/>
                  <a:ext cx="208080" cy="3297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FCD656E4-9F8D-409B-B8E0-874B9B5EB4D4}"/>
                    </a:ext>
                  </a:extLst>
                </p14:cNvPr>
                <p14:cNvContentPartPr/>
                <p14:nvPr/>
              </p14:nvContentPartPr>
              <p14:xfrm>
                <a:off x="5744180" y="6626660"/>
                <a:ext cx="123480" cy="24228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FCD656E4-9F8D-409B-B8E0-874B9B5EB4D4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5735206" y="6617647"/>
                  <a:ext cx="141069" cy="25994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09551C8A-6D1D-4AD3-A5BC-F420DC62AB97}"/>
                    </a:ext>
                  </a:extLst>
                </p14:cNvPr>
                <p14:cNvContentPartPr/>
                <p14:nvPr/>
              </p14:nvContentPartPr>
              <p14:xfrm>
                <a:off x="4523060" y="3606260"/>
                <a:ext cx="1599120" cy="249264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09551C8A-6D1D-4AD3-A5BC-F420DC62AB97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4460060" y="3543269"/>
                  <a:ext cx="1724760" cy="261826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2D2C6A6F-3139-403D-B6C1-4E33444F99E0}"/>
                    </a:ext>
                  </a:extLst>
                </p14:cNvPr>
                <p14:cNvContentPartPr/>
                <p14:nvPr/>
              </p14:nvContentPartPr>
              <p14:xfrm>
                <a:off x="6158900" y="3568100"/>
                <a:ext cx="594000" cy="17496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2D2C6A6F-3139-403D-B6C1-4E33444F99E0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6095862" y="3505229"/>
                  <a:ext cx="719716" cy="30034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276338D5-498F-414E-A9E7-099FA7A7F075}"/>
                    </a:ext>
                  </a:extLst>
                </p14:cNvPr>
                <p14:cNvContentPartPr/>
                <p14:nvPr/>
              </p14:nvContentPartPr>
              <p14:xfrm>
                <a:off x="4512980" y="3936740"/>
                <a:ext cx="731880" cy="16596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276338D5-498F-414E-A9E7-099FA7A7F075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4503980" y="3927740"/>
                  <a:ext cx="749520" cy="18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9FDDABBE-F253-4390-96A7-A9F8A0331601}"/>
                    </a:ext>
                  </a:extLst>
                </p14:cNvPr>
                <p14:cNvContentPartPr/>
                <p14:nvPr/>
              </p14:nvContentPartPr>
              <p14:xfrm>
                <a:off x="4547900" y="4088660"/>
                <a:ext cx="1383120" cy="61380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9FDDABBE-F253-4390-96A7-A9F8A0331601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4538900" y="4079660"/>
                  <a:ext cx="1400760" cy="63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B7D85C97-2E0C-4D89-9943-BA26749DA87F}"/>
                    </a:ext>
                  </a:extLst>
                </p14:cNvPr>
                <p14:cNvContentPartPr/>
                <p14:nvPr/>
              </p14:nvContentPartPr>
              <p14:xfrm>
                <a:off x="4275020" y="4065260"/>
                <a:ext cx="279360" cy="216720"/>
              </p14:xfrm>
            </p:contentPart>
          </mc:Choice>
          <mc:Fallback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B7D85C97-2E0C-4D89-9943-BA26749DA87F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4266020" y="4056275"/>
                  <a:ext cx="297000" cy="234331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04">
            <p14:nvContentPartPr>
              <p14:cNvPr id="80" name="Ink 79">
                <a:extLst>
                  <a:ext uri="{FF2B5EF4-FFF2-40B4-BE49-F238E27FC236}">
                    <a16:creationId xmlns:a16="http://schemas.microsoft.com/office/drawing/2014/main" id="{252D08D9-E079-4B1C-8D8C-C28B0C27D450}"/>
                  </a:ext>
                </a:extLst>
              </p14:cNvPr>
              <p14:cNvContentPartPr/>
              <p14:nvPr/>
            </p14:nvContentPartPr>
            <p14:xfrm>
              <a:off x="4350980" y="4646660"/>
              <a:ext cx="356040" cy="283320"/>
            </p14:xfrm>
          </p:contentPart>
        </mc:Choice>
        <mc:Fallback>
          <p:pic>
            <p:nvPicPr>
              <p:cNvPr id="80" name="Ink 79">
                <a:extLst>
                  <a:ext uri="{FF2B5EF4-FFF2-40B4-BE49-F238E27FC236}">
                    <a16:creationId xmlns:a16="http://schemas.microsoft.com/office/drawing/2014/main" id="{252D08D9-E079-4B1C-8D8C-C28B0C27D450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4341971" y="4637660"/>
                <a:ext cx="373698" cy="30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6">
            <p14:nvContentPartPr>
              <p14:cNvPr id="81" name="Ink 80">
                <a:extLst>
                  <a:ext uri="{FF2B5EF4-FFF2-40B4-BE49-F238E27FC236}">
                    <a16:creationId xmlns:a16="http://schemas.microsoft.com/office/drawing/2014/main" id="{A53DDBBA-3515-4B4A-B786-09BDCB92AFF4}"/>
                  </a:ext>
                </a:extLst>
              </p14:cNvPr>
              <p14:cNvContentPartPr/>
              <p14:nvPr/>
            </p14:nvContentPartPr>
            <p14:xfrm>
              <a:off x="4772900" y="2193260"/>
              <a:ext cx="1639440" cy="998280"/>
            </p14:xfrm>
          </p:contentPart>
        </mc:Choice>
        <mc:Fallback>
          <p:pic>
            <p:nvPicPr>
              <p:cNvPr id="81" name="Ink 80">
                <a:extLst>
                  <a:ext uri="{FF2B5EF4-FFF2-40B4-BE49-F238E27FC236}">
                    <a16:creationId xmlns:a16="http://schemas.microsoft.com/office/drawing/2014/main" id="{A53DDBBA-3515-4B4A-B786-09BDCB92AFF4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4763900" y="2184263"/>
                <a:ext cx="1657080" cy="10159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8">
            <p14:nvContentPartPr>
              <p14:cNvPr id="82" name="Ink 81">
                <a:extLst>
                  <a:ext uri="{FF2B5EF4-FFF2-40B4-BE49-F238E27FC236}">
                    <a16:creationId xmlns:a16="http://schemas.microsoft.com/office/drawing/2014/main" id="{7E3DBBBB-1DFC-49A1-9E42-5D1EE0B579DB}"/>
                  </a:ext>
                </a:extLst>
              </p14:cNvPr>
              <p14:cNvContentPartPr/>
              <p14:nvPr/>
            </p14:nvContentPartPr>
            <p14:xfrm>
              <a:off x="-141100" y="7111220"/>
              <a:ext cx="7233840" cy="574200"/>
            </p14:xfrm>
          </p:contentPart>
        </mc:Choice>
        <mc:Fallback>
          <p:pic>
            <p:nvPicPr>
              <p:cNvPr id="82" name="Ink 81">
                <a:extLst>
                  <a:ext uri="{FF2B5EF4-FFF2-40B4-BE49-F238E27FC236}">
                    <a16:creationId xmlns:a16="http://schemas.microsoft.com/office/drawing/2014/main" id="{7E3DBBBB-1DFC-49A1-9E42-5D1EE0B579DB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-195100" y="7003220"/>
                <a:ext cx="7341480" cy="78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0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929493AE-A44A-4AE9-A222-8D5B1396833E}"/>
                  </a:ext>
                </a:extLst>
              </p14:cNvPr>
              <p14:cNvContentPartPr/>
              <p14:nvPr/>
            </p14:nvContentPartPr>
            <p14:xfrm>
              <a:off x="-2667580" y="2869700"/>
              <a:ext cx="360" cy="360"/>
            </p14:xfrm>
          </p:contentPart>
        </mc:Choice>
        <mc:Fallback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929493AE-A44A-4AE9-A222-8D5B1396833E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-2721580" y="2761700"/>
                <a:ext cx="108000" cy="21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4020679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Cardinia full palette">
      <a:dk1>
        <a:sysClr val="windowText" lastClr="000000"/>
      </a:dk1>
      <a:lt1>
        <a:sysClr val="window" lastClr="FFFFFF"/>
      </a:lt1>
      <a:dk2>
        <a:srgbClr val="031F73"/>
      </a:dk2>
      <a:lt2>
        <a:srgbClr val="EBB700"/>
      </a:lt2>
      <a:accent1>
        <a:srgbClr val="C1BB00"/>
      </a:accent1>
      <a:accent2>
        <a:srgbClr val="53682B"/>
      </a:accent2>
      <a:accent3>
        <a:srgbClr val="C75B12"/>
      </a:accent3>
      <a:accent4>
        <a:srgbClr val="A22B38"/>
      </a:accent4>
      <a:accent5>
        <a:srgbClr val="5E2750"/>
      </a:accent5>
      <a:accent6>
        <a:srgbClr val="0073CF"/>
      </a:accent6>
      <a:hlink>
        <a:srgbClr val="0000FF"/>
      </a:hlink>
      <a:folHlink>
        <a:srgbClr val="800080"/>
      </a:folHlink>
    </a:clrScheme>
    <a:fontScheme name="Cardinia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2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nternal Document" ma:contentTypeID="0x010100DC10969149D4E74EA0800F838066A758000CB080B1C6AED548A9D76DBE29873E6B" ma:contentTypeVersion="107" ma:contentTypeDescription="Create a new document." ma:contentTypeScope="" ma:versionID="ad129a0fadd2bc32b210f06f04ce8aa8">
  <xsd:schema xmlns:xsd="http://www.w3.org/2001/XMLSchema" xmlns:xs="http://www.w3.org/2001/XMLSchema" xmlns:p="http://schemas.microsoft.com/office/2006/metadata/properties" xmlns:ns2="a0f73888-f0e8-4241-95e3-fed2f1930a44" xmlns:ns3="b073d31c-af62-4ecf-88a2-6fa5f3a137f9" targetNamespace="http://schemas.microsoft.com/office/2006/metadata/properties" ma:root="true" ma:fieldsID="67c3918a12025ec8435deae68c544d7c" ns2:_="" ns3:_="">
    <xsd:import namespace="a0f73888-f0e8-4241-95e3-fed2f1930a44"/>
    <xsd:import namespace="b073d31c-af62-4ecf-88a2-6fa5f3a137f9"/>
    <xsd:element name="properties">
      <xsd:complexType>
        <xsd:sequence>
          <xsd:element name="documentManagement">
            <xsd:complexType>
              <xsd:all>
                <xsd:element ref="ns2:Access_x0020_Control" minOccurs="0"/>
                <xsd:element ref="ns2:Addressee" minOccurs="0"/>
                <xsd:element ref="ns2:Aggregated_x0020_Disposal_x0020_Schedule" minOccurs="0"/>
                <xsd:element ref="ns2:All_x0020_actions" minOccurs="0"/>
                <xsd:element ref="ns2:All_x0020_contacts" minOccurs="0"/>
                <xsd:element ref="ns2:All_x0020_Parts" minOccurs="0"/>
                <xsd:element ref="ns2:Alternate_x0020_Contents_x0020_Count" minOccurs="0"/>
                <xsd:element ref="ns2:Alternative_x0020_container" minOccurs="0"/>
                <xsd:element ref="ns2:Alternative_x0020_Containers" minOccurs="0"/>
                <xsd:element ref="ns2:Alternatively_x0020_Contains" minOccurs="0"/>
                <xsd:element ref="ns2:Assignee" minOccurs="0"/>
                <xsd:element ref="ns2:Assignee_x0020_Status" minOccurs="0"/>
                <xsd:element ref="ns2:Attached_x0020_Labels" minOccurs="0"/>
                <xsd:element ref="ns2:TRIM_x0020_Author" minOccurs="0"/>
                <xsd:element ref="ns2:Box_x0020_Number" minOccurs="0"/>
                <xsd:element ref="ns2:Classification" minOccurs="0"/>
                <xsd:element ref="ns2:Contained_x0020_records" minOccurs="0"/>
                <xsd:element ref="ns2:Container" minOccurs="0"/>
                <xsd:element ref="ns2:Container_x0020_title" minOccurs="0"/>
                <xsd:element ref="ns2:Creator" minOccurs="0"/>
                <xsd:element ref="ns2:CS_x003a__x0020_Declassify_x0020_Details" minOccurs="0"/>
                <xsd:element ref="ns2:CS_x003a__x0020_Declassify_x0020_On" minOccurs="0"/>
                <xsd:element ref="ns2:Current_x0020_action" minOccurs="0"/>
                <xsd:element ref="ns2:Date_x0020_Assigned" minOccurs="0"/>
                <xsd:element ref="ns2:Date_x0020_Closed" minOccurs="0"/>
                <xsd:element ref="ns2:Date_x0020_Created" minOccurs="0"/>
                <xsd:element ref="ns2:Date_x0020_Declared_x0020_As_x0020_Final" minOccurs="0"/>
                <xsd:element ref="ns2:Date_x0020_Due_x0020_for_x0020_Make_x0020_Inactive" minOccurs="0"/>
                <xsd:element ref="ns2:Date_x0020_Imported" minOccurs="0"/>
                <xsd:element ref="ns2:Date_x0020_Inactive" minOccurs="0"/>
                <xsd:element ref="ns2:Date_x0020_Last_x0020_Updated" minOccurs="0"/>
                <xsd:element ref="ns2:Date_x0020_Modified" minOccurs="0"/>
                <xsd:element ref="ns2:Date_x0020_Of_x0020_Most_x0020_Recent_x0020_Disposition_x0020_Change" minOccurs="0"/>
                <xsd:element ref="ns2:Date_x0020_Received" minOccurs="0"/>
                <xsd:element ref="ns2:Date_x0020_Registered" minOccurs="0"/>
                <xsd:element ref="ns2:Disposition" minOccurs="0"/>
                <xsd:element ref="ns2:Document_x0020_Last_x0020_Accessed_x0020_Date" minOccurs="0"/>
                <xsd:element ref="ns2:Document_x0020_Type" minOccurs="0"/>
                <xsd:element ref="ns2:Edit_x0020_Status" minOccurs="0"/>
                <xsd:element ref="ns2:Editor0" minOccurs="0"/>
                <xsd:element ref="ns2:Elasticsearch_x0020_Indexing_x0020_Metadata_x0020__x0028_JSON_x0029_" minOccurs="0"/>
                <xsd:element ref="ns2:Email_x0020_Conversation_x0020_ID" minOccurs="0"/>
                <xsd:element ref="ns2:Email_x0020_Message_x0020_ID" minOccurs="0"/>
                <xsd:element ref="ns2:Expanded_x0020_Number" minOccurs="0"/>
                <xsd:element ref="ns2:Extension" minOccurs="0"/>
                <xsd:element ref="ns2:External_x0020_ID" minOccurs="0"/>
                <xsd:element ref="ns2:Flags" minOccurs="0"/>
                <xsd:element ref="ns2:Foreign_x0020_Barcode" minOccurs="0"/>
                <xsd:element ref="ns2:GPS_x0020_Location" minOccurs="0"/>
                <xsd:element ref="ns2:Has_x0020_Email_x0020_Attachments" minOccurs="0"/>
                <xsd:element ref="ns2:Has_x0020_Links" minOccurs="0"/>
                <xsd:element ref="ns2:Home" minOccurs="0"/>
                <xsd:element ref="ns2:Infovision_x0020_Number" minOccurs="0"/>
                <xsd:element ref="ns2:Internet_x0020_Media_x0020_Type" minOccurs="0"/>
                <xsd:element ref="ns2:Last_x0020_Action_x0020_Date" minOccurs="0"/>
                <xsd:element ref="ns2:Last_x0020_Updated_x0020_By" minOccurs="0"/>
                <xsd:element ref="ns2:Linked_x0020_Documents" minOccurs="0"/>
                <xsd:element ref="ns2:Media_x0020_Type" minOccurs="0"/>
                <xsd:element ref="ns2:Movement_x0020_History" minOccurs="0"/>
                <xsd:element ref="ns2:My_x0020_Review_x0020_Complete" minOccurs="0"/>
                <xsd:element ref="ns2:New_Request" minOccurs="0"/>
                <xsd:element ref="ns2:Next_x0020_Review_x0020_Date" minOccurs="0"/>
                <xsd:element ref="ns2:TRIM_x0020_Notes" minOccurs="0"/>
                <xsd:element ref="ns2:Number_x0020_of_x0020_Pages" minOccurs="0"/>
                <xsd:element ref="ns2:Number_x0020_of_x0020_renditions" minOccurs="0"/>
                <xsd:element ref="ns2:Other_x0020_contact" minOccurs="0"/>
                <xsd:element ref="ns2:Overdue_x0020_actions" minOccurs="0"/>
                <xsd:element ref="ns2:TRIM_x0020_Owner" minOccurs="0"/>
                <xsd:element ref="ns2:Primary_x0020_contact" minOccurs="0"/>
                <xsd:element ref="ns2:Property_x0020_Number" minOccurs="0"/>
                <xsd:element ref="ns2:Record_x0020_Number" minOccurs="0"/>
                <xsd:element ref="ns2:Record_x0020_Type" minOccurs="0"/>
                <xsd:element ref="ns2:Retention_x0020_schedule" minOccurs="0"/>
                <xsd:element ref="ns2:Revision_x0020_Count" minOccurs="0"/>
                <xsd:element ref="ns2:Revision_x0020_Number" minOccurs="0"/>
                <xsd:element ref="ns2:Scheduled_x0020_Inactive_x0020_Status" minOccurs="0"/>
                <xsd:element ref="ns2:Signature" minOccurs="0"/>
                <xsd:element ref="ns2:Signed_x0020_By_x0020__x0028_if_x0020_different_x0020_from_x0020_Author_x0029_" minOccurs="0"/>
                <xsd:element ref="ns2:Size" minOccurs="0"/>
                <xsd:element ref="ns2:Source_x0020_Document" minOccurs="0"/>
                <xsd:element ref="ns2:Top_x0020_actions" minOccurs="0"/>
                <xsd:element ref="ns2:Unique_x0020_Identifier" minOccurs="0"/>
                <xsd:element ref="ns2:Vital_x0020_Record" minOccurs="0"/>
                <xsd:element ref="ns2:TRIM_x0020_Title" minOccurs="0"/>
                <xsd:element ref="ns2:TRIM_x0020_Related_x0020_Records" minOccurs="0"/>
                <xsd:element ref="ns2:TRIM_x0020_Audit_x0020_History" minOccurs="0"/>
                <xsd:element ref="ns3:RevIMUniqueID" minOccurs="0"/>
                <xsd:element ref="ns3:i0f84bba906045b4af568ee102a52dcb" minOccurs="0"/>
                <xsd:element ref="ns3:TaxCatchAll" minOccurs="0"/>
                <xsd:element ref="ns2:MediaServiceAutoKeyPoints" minOccurs="0"/>
                <xsd:element ref="ns2:MediaServiceKeyPoints" minOccurs="0"/>
                <xsd:element ref="ns3:_dlc_DocId" minOccurs="0"/>
                <xsd:element ref="ns3:_dlc_DocIdUrl" minOccurs="0"/>
                <xsd:element ref="ns3:_dlc_DocIdPersistId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f73888-f0e8-4241-95e3-fed2f1930a44" elementFormDefault="qualified">
    <xsd:import namespace="http://schemas.microsoft.com/office/2006/documentManagement/types"/>
    <xsd:import namespace="http://schemas.microsoft.com/office/infopath/2007/PartnerControls"/>
    <xsd:element name="Access_x0020_Control" ma:index="8" nillable="true" ma:displayName="Access Control" ma:description="" ma:hidden="true" ma:internalName="Access_x0020_Control" ma:readOnly="false">
      <xsd:simpleType>
        <xsd:restriction base="dms:Note"/>
      </xsd:simpleType>
    </xsd:element>
    <xsd:element name="Addressee" ma:index="9" nillable="true" ma:displayName="Addressee" ma:description="" ma:internalName="Addressee" ma:readOnly="false">
      <xsd:simpleType>
        <xsd:restriction base="dms:Note"/>
      </xsd:simpleType>
    </xsd:element>
    <xsd:element name="Aggregated_x0020_Disposal_x0020_Schedule" ma:index="10" nillable="true" ma:displayName="Aggregated Disposal Schedule" ma:description="" ma:hidden="true" ma:internalName="Aggregated_x0020_Disposal_x0020_Schedule" ma:readOnly="false">
      <xsd:simpleType>
        <xsd:restriction base="dms:Note"/>
      </xsd:simpleType>
    </xsd:element>
    <xsd:element name="All_x0020_actions" ma:index="11" nillable="true" ma:displayName="All actions" ma:description="" ma:internalName="All_x0020_actions" ma:readOnly="false">
      <xsd:simpleType>
        <xsd:restriction base="dms:Note"/>
      </xsd:simpleType>
    </xsd:element>
    <xsd:element name="All_x0020_contacts" ma:index="12" nillable="true" ma:displayName="All contacts" ma:description="" ma:internalName="All_x0020_contacts" ma:readOnly="false">
      <xsd:simpleType>
        <xsd:restriction base="dms:Note"/>
      </xsd:simpleType>
    </xsd:element>
    <xsd:element name="All_x0020_Parts" ma:index="13" nillable="true" ma:displayName="All Parts" ma:description="" ma:internalName="All_x0020_Parts" ma:readOnly="false">
      <xsd:simpleType>
        <xsd:restriction base="dms:Note"/>
      </xsd:simpleType>
    </xsd:element>
    <xsd:element name="Alternate_x0020_Contents_x0020_Count" ma:index="14" nillable="true" ma:displayName="Alternate Contents Count" ma:description="" ma:hidden="true" ma:internalName="Alternate_x0020_Contents_x0020_Count" ma:readOnly="false">
      <xsd:simpleType>
        <xsd:restriction base="dms:Text">
          <xsd:maxLength value="255"/>
        </xsd:restriction>
      </xsd:simpleType>
    </xsd:element>
    <xsd:element name="Alternative_x0020_container" ma:index="15" nillable="true" ma:displayName="Alternative container" ma:description="" ma:internalName="Alternative_x0020_container" ma:readOnly="false">
      <xsd:simpleType>
        <xsd:restriction base="dms:Note"/>
      </xsd:simpleType>
    </xsd:element>
    <xsd:element name="Alternative_x0020_Containers" ma:index="16" nillable="true" ma:displayName="Alternative Containers" ma:description="" ma:internalName="Alternative_x0020_Containers" ma:readOnly="false">
      <xsd:simpleType>
        <xsd:restriction base="dms:Note"/>
      </xsd:simpleType>
    </xsd:element>
    <xsd:element name="Alternatively_x0020_Contains" ma:index="17" nillable="true" ma:displayName="Alternatively Contains" ma:description="" ma:hidden="true" ma:internalName="Alternatively_x0020_Contains" ma:readOnly="false">
      <xsd:simpleType>
        <xsd:restriction base="dms:Note"/>
      </xsd:simpleType>
    </xsd:element>
    <xsd:element name="Assignee" ma:index="18" nillable="true" ma:displayName="Assignee" ma:description="" ma:internalName="Assignee" ma:readOnly="false">
      <xsd:simpleType>
        <xsd:restriction base="dms:Note"/>
      </xsd:simpleType>
    </xsd:element>
    <xsd:element name="Assignee_x0020_Status" ma:index="19" nillable="true" ma:displayName="Assignee Status" ma:description="" ma:hidden="true" ma:internalName="Assignee_x0020_Status" ma:readOnly="false">
      <xsd:simpleType>
        <xsd:restriction base="dms:Text">
          <xsd:maxLength value="255"/>
        </xsd:restriction>
      </xsd:simpleType>
    </xsd:element>
    <xsd:element name="Attached_x0020_Labels" ma:index="20" nillable="true" ma:displayName="Attached Labels" ma:description="" ma:internalName="Attached_x0020_Labels" ma:readOnly="false">
      <xsd:simpleType>
        <xsd:restriction base="dms:Text">
          <xsd:maxLength value="255"/>
        </xsd:restriction>
      </xsd:simpleType>
    </xsd:element>
    <xsd:element name="TRIM_x0020_Author" ma:index="21" nillable="true" ma:displayName="TRIM Author" ma:description="" ma:internalName="TRIM_x0020_Author" ma:readOnly="false">
      <xsd:simpleType>
        <xsd:restriction base="dms:Text">
          <xsd:maxLength value="255"/>
        </xsd:restriction>
      </xsd:simpleType>
    </xsd:element>
    <xsd:element name="Box_x0020_Number" ma:index="22" nillable="true" ma:displayName="Box Number" ma:description="" ma:internalName="Box_x0020_Number" ma:readOnly="false">
      <xsd:simpleType>
        <xsd:restriction base="dms:Text">
          <xsd:maxLength value="255"/>
        </xsd:restriction>
      </xsd:simpleType>
    </xsd:element>
    <xsd:element name="Classification" ma:index="23" nillable="true" ma:displayName="Classification" ma:description="" ma:internalName="Classification" ma:readOnly="false">
      <xsd:simpleType>
        <xsd:restriction base="dms:Text">
          <xsd:maxLength value="255"/>
        </xsd:restriction>
      </xsd:simpleType>
    </xsd:element>
    <xsd:element name="Contained_x0020_records" ma:index="24" nillable="true" ma:displayName="Contained records" ma:description="" ma:internalName="Contained_x0020_records" ma:readOnly="false">
      <xsd:simpleType>
        <xsd:restriction base="dms:Note"/>
      </xsd:simpleType>
    </xsd:element>
    <xsd:element name="Container" ma:index="25" nillable="true" ma:displayName="Container" ma:description="" ma:internalName="Container" ma:readOnly="false">
      <xsd:simpleType>
        <xsd:restriction base="dms:Text">
          <xsd:maxLength value="255"/>
        </xsd:restriction>
      </xsd:simpleType>
    </xsd:element>
    <xsd:element name="Container_x0020_title" ma:index="26" nillable="true" ma:displayName="Container title" ma:description="" ma:internalName="Container_x0020_title" ma:readOnly="false">
      <xsd:simpleType>
        <xsd:restriction base="dms:Note"/>
      </xsd:simpleType>
    </xsd:element>
    <xsd:element name="Creator" ma:index="27" nillable="true" ma:displayName="Creator" ma:description="" ma:hidden="true" ma:internalName="Creator" ma:readOnly="false">
      <xsd:simpleType>
        <xsd:restriction base="dms:Text">
          <xsd:maxLength value="255"/>
        </xsd:restriction>
      </xsd:simpleType>
    </xsd:element>
    <xsd:element name="CS_x003a__x0020_Declassify_x0020_Details" ma:index="28" nillable="true" ma:displayName="CS: Declassify Details" ma:description="" ma:internalName="CS_x003a__x0020_Declassify_x0020_Details" ma:readOnly="false">
      <xsd:simpleType>
        <xsd:restriction base="dms:Text">
          <xsd:maxLength value="255"/>
        </xsd:restriction>
      </xsd:simpleType>
    </xsd:element>
    <xsd:element name="CS_x003a__x0020_Declassify_x0020_On" ma:index="29" nillable="true" ma:displayName="CS: Declassify On" ma:default="" ma:description="" ma:format="DateOnly" ma:internalName="CS_x003a__x0020_Declassify_x0020_On" ma:readOnly="false">
      <xsd:simpleType>
        <xsd:restriction base="dms:DateTime"/>
      </xsd:simpleType>
    </xsd:element>
    <xsd:element name="Current_x0020_action" ma:index="30" nillable="true" ma:displayName="Current action" ma:description="" ma:hidden="true" ma:internalName="Current_x0020_action" ma:readOnly="false">
      <xsd:simpleType>
        <xsd:restriction base="dms:Text">
          <xsd:maxLength value="255"/>
        </xsd:restriction>
      </xsd:simpleType>
    </xsd:element>
    <xsd:element name="Date_x0020_Assigned" ma:index="31" nillable="true" ma:displayName="Date Assigned" ma:default="" ma:description="" ma:format="DateOnly" ma:hidden="true" ma:internalName="Date_x0020_Assigned" ma:readOnly="false">
      <xsd:simpleType>
        <xsd:restriction base="dms:DateTime"/>
      </xsd:simpleType>
    </xsd:element>
    <xsd:element name="Date_x0020_Closed" ma:index="32" nillable="true" ma:displayName="Date Closed" ma:default="" ma:description="" ma:format="DateOnly" ma:hidden="true" ma:internalName="Date_x0020_Closed" ma:readOnly="false">
      <xsd:simpleType>
        <xsd:restriction base="dms:DateTime"/>
      </xsd:simpleType>
    </xsd:element>
    <xsd:element name="Date_x0020_Created" ma:index="33" nillable="true" ma:displayName="Date Created" ma:default="" ma:description="" ma:format="DateOnly" ma:hidden="true" ma:internalName="Date_x0020_Created" ma:readOnly="false">
      <xsd:simpleType>
        <xsd:restriction base="dms:DateTime"/>
      </xsd:simpleType>
    </xsd:element>
    <xsd:element name="Date_x0020_Declared_x0020_As_x0020_Final" ma:index="34" nillable="true" ma:displayName="Date Declared As Final" ma:default="" ma:description="" ma:format="DateOnly" ma:hidden="true" ma:internalName="Date_x0020_Declared_x0020_As_x0020_Final" ma:readOnly="false">
      <xsd:simpleType>
        <xsd:restriction base="dms:DateTime"/>
      </xsd:simpleType>
    </xsd:element>
    <xsd:element name="Date_x0020_Due_x0020_for_x0020_Make_x0020_Inactive" ma:index="35" nillable="true" ma:displayName="Date Due for Make Inactive" ma:default="" ma:description="" ma:format="DateOnly" ma:internalName="Date_x0020_Due_x0020_for_x0020_Make_x0020_Inactive" ma:readOnly="false">
      <xsd:simpleType>
        <xsd:restriction base="dms:DateTime"/>
      </xsd:simpleType>
    </xsd:element>
    <xsd:element name="Date_x0020_Imported" ma:index="36" nillable="true" ma:displayName="Date Imported" ma:default="" ma:description="" ma:format="DateOnly" ma:internalName="Date_x0020_Imported" ma:readOnly="false">
      <xsd:simpleType>
        <xsd:restriction base="dms:DateTime"/>
      </xsd:simpleType>
    </xsd:element>
    <xsd:element name="Date_x0020_Inactive" ma:index="37" nillable="true" ma:displayName="Date Inactive" ma:default="" ma:description="" ma:format="DateOnly" ma:internalName="Date_x0020_Inactive" ma:readOnly="false">
      <xsd:simpleType>
        <xsd:restriction base="dms:DateTime"/>
      </xsd:simpleType>
    </xsd:element>
    <xsd:element name="Date_x0020_Last_x0020_Updated" ma:index="38" nillable="true" ma:displayName="Date Last Updated" ma:default="" ma:description="" ma:format="DateOnly" ma:hidden="true" ma:internalName="Date_x0020_Last_x0020_Updated" ma:readOnly="false">
      <xsd:simpleType>
        <xsd:restriction base="dms:DateTime"/>
      </xsd:simpleType>
    </xsd:element>
    <xsd:element name="Date_x0020_Modified" ma:index="39" nillable="true" ma:displayName="Date Modified" ma:default="" ma:description="" ma:format="DateOnly" ma:hidden="true" ma:internalName="Date_x0020_Modified" ma:readOnly="false">
      <xsd:simpleType>
        <xsd:restriction base="dms:DateTime"/>
      </xsd:simpleType>
    </xsd:element>
    <xsd:element name="Date_x0020_Of_x0020_Most_x0020_Recent_x0020_Disposition_x0020_Change" ma:index="40" nillable="true" ma:displayName="Date Of Most Recent Disposition Change" ma:default="" ma:description="" ma:format="DateOnly" ma:hidden="true" ma:internalName="Date_x0020_Of_x0020_Most_x0020_Recent_x0020_Disposition_x0020_Change" ma:readOnly="false">
      <xsd:simpleType>
        <xsd:restriction base="dms:DateTime"/>
      </xsd:simpleType>
    </xsd:element>
    <xsd:element name="Date_x0020_Received" ma:index="41" nillable="true" ma:displayName="Date Received" ma:default="" ma:description="" ma:format="DateOnly" ma:hidden="true" ma:internalName="Date_x0020_Received" ma:readOnly="false">
      <xsd:simpleType>
        <xsd:restriction base="dms:DateTime"/>
      </xsd:simpleType>
    </xsd:element>
    <xsd:element name="Date_x0020_Registered" ma:index="42" nillable="true" ma:displayName="Date Registered" ma:default="" ma:description="" ma:format="DateOnly" ma:hidden="true" ma:internalName="Date_x0020_Registered" ma:readOnly="false">
      <xsd:simpleType>
        <xsd:restriction base="dms:DateTime"/>
      </xsd:simpleType>
    </xsd:element>
    <xsd:element name="Disposition" ma:index="43" nillable="true" ma:displayName="Disposition" ma:description="" ma:internalName="Disposition" ma:readOnly="false">
      <xsd:simpleType>
        <xsd:restriction base="dms:Text">
          <xsd:maxLength value="255"/>
        </xsd:restriction>
      </xsd:simpleType>
    </xsd:element>
    <xsd:element name="Document_x0020_Last_x0020_Accessed_x0020_Date" ma:index="44" nillable="true" ma:displayName="Document Last Accessed Date" ma:default="" ma:description="" ma:format="DateOnly" ma:hidden="true" ma:internalName="Document_x0020_Last_x0020_Accessed_x0020_Date" ma:readOnly="false">
      <xsd:simpleType>
        <xsd:restriction base="dms:DateTime"/>
      </xsd:simpleType>
    </xsd:element>
    <xsd:element name="Document_x0020_Type" ma:index="45" nillable="true" ma:displayName="Document Type" ma:description="" ma:hidden="true" ma:internalName="Document_x0020_Type" ma:readOnly="false">
      <xsd:simpleType>
        <xsd:restriction base="dms:Text">
          <xsd:maxLength value="255"/>
        </xsd:restriction>
      </xsd:simpleType>
    </xsd:element>
    <xsd:element name="Edit_x0020_Status" ma:index="46" nillable="true" ma:displayName="Edit Status" ma:description="" ma:hidden="true" ma:internalName="Edit_x0020_Status" ma:readOnly="false">
      <xsd:simpleType>
        <xsd:restriction base="dms:Text">
          <xsd:maxLength value="255"/>
        </xsd:restriction>
      </xsd:simpleType>
    </xsd:element>
    <xsd:element name="Editor0" ma:index="47" nillable="true" ma:displayName="Editor" ma:description="" ma:internalName="Editor0" ma:readOnly="false">
      <xsd:simpleType>
        <xsd:restriction base="dms:Text">
          <xsd:maxLength value="255"/>
        </xsd:restriction>
      </xsd:simpleType>
    </xsd:element>
    <xsd:element name="Elasticsearch_x0020_Indexing_x0020_Metadata_x0020__x0028_JSON_x0029_" ma:index="48" nillable="true" ma:displayName="Elasticsearch Indexing Metadata (JSON)" ma:description="" ma:hidden="true" ma:internalName="Elasticsearch_x0020_Indexing_x0020_Metadata_x0020__x0028_JSON_x0029_" ma:readOnly="false">
      <xsd:simpleType>
        <xsd:restriction base="dms:Note"/>
      </xsd:simpleType>
    </xsd:element>
    <xsd:element name="Email_x0020_Conversation_x0020_ID" ma:index="49" nillable="true" ma:displayName="Email Conversation ID" ma:description="" ma:hidden="true" ma:internalName="Email_x0020_Conversation_x0020_ID" ma:readOnly="false">
      <xsd:simpleType>
        <xsd:restriction base="dms:Note"/>
      </xsd:simpleType>
    </xsd:element>
    <xsd:element name="Email_x0020_Message_x0020_ID" ma:index="50" nillable="true" ma:displayName="Email Message ID" ma:description="" ma:hidden="true" ma:internalName="Email_x0020_Message_x0020_ID" ma:readOnly="false">
      <xsd:simpleType>
        <xsd:restriction base="dms:Note"/>
      </xsd:simpleType>
    </xsd:element>
    <xsd:element name="Expanded_x0020_Number" ma:index="51" nillable="true" ma:displayName="Expanded Number" ma:description="" ma:hidden="true" ma:internalName="Expanded_x0020_Number" ma:readOnly="false">
      <xsd:simpleType>
        <xsd:restriction base="dms:Text">
          <xsd:maxLength value="255"/>
        </xsd:restriction>
      </xsd:simpleType>
    </xsd:element>
    <xsd:element name="Extension" ma:index="52" nillable="true" ma:displayName="Extension" ma:description="" ma:hidden="true" ma:internalName="Extension" ma:readOnly="false">
      <xsd:simpleType>
        <xsd:restriction base="dms:Text">
          <xsd:maxLength value="255"/>
        </xsd:restriction>
      </xsd:simpleType>
    </xsd:element>
    <xsd:element name="External_x0020_ID" ma:index="53" nillable="true" ma:displayName="External ID" ma:description="" ma:hidden="true" ma:internalName="External_x0020_ID" ma:readOnly="false">
      <xsd:simpleType>
        <xsd:restriction base="dms:Text">
          <xsd:maxLength value="255"/>
        </xsd:restriction>
      </xsd:simpleType>
    </xsd:element>
    <xsd:element name="Flags" ma:index="54" nillable="true" ma:displayName="Flags" ma:description="" ma:internalName="Flags" ma:readOnly="false">
      <xsd:simpleType>
        <xsd:restriction base="dms:Text">
          <xsd:maxLength value="255"/>
        </xsd:restriction>
      </xsd:simpleType>
    </xsd:element>
    <xsd:element name="Foreign_x0020_Barcode" ma:index="55" nillable="true" ma:displayName="Foreign Barcode" ma:description="" ma:internalName="Foreign_x0020_Barcode" ma:readOnly="false">
      <xsd:simpleType>
        <xsd:restriction base="dms:Text">
          <xsd:maxLength value="255"/>
        </xsd:restriction>
      </xsd:simpleType>
    </xsd:element>
    <xsd:element name="GPS_x0020_Location" ma:index="56" nillable="true" ma:displayName="GPS Location" ma:description="" ma:internalName="GPS_x0020_Location" ma:readOnly="false">
      <xsd:simpleType>
        <xsd:restriction base="dms:Note"/>
      </xsd:simpleType>
    </xsd:element>
    <xsd:element name="Has_x0020_Email_x0020_Attachments" ma:index="57" nillable="true" ma:displayName="Has Email Attachments" ma:description="" ma:internalName="Has_x0020_Email_x0020_Attachments" ma:readOnly="false">
      <xsd:simpleType>
        <xsd:restriction base="dms:Boolean"/>
      </xsd:simpleType>
    </xsd:element>
    <xsd:element name="Has_x0020_Links" ma:index="58" nillable="true" ma:displayName="Has Links" ma:description="" ma:internalName="Has_x0020_Links" ma:readOnly="false">
      <xsd:simpleType>
        <xsd:restriction base="dms:Boolean"/>
      </xsd:simpleType>
    </xsd:element>
    <xsd:element name="Home" ma:index="59" nillable="true" ma:displayName="Home" ma:description="" ma:hidden="true" ma:internalName="Home" ma:readOnly="false">
      <xsd:simpleType>
        <xsd:restriction base="dms:Text">
          <xsd:maxLength value="255"/>
        </xsd:restriction>
      </xsd:simpleType>
    </xsd:element>
    <xsd:element name="Infovision_x0020_Number" ma:index="60" nillable="true" ma:displayName="Infovision Number" ma:description="" ma:internalName="Infovision_x0020_Number" ma:readOnly="false">
      <xsd:simpleType>
        <xsd:restriction base="dms:Text">
          <xsd:maxLength value="255"/>
        </xsd:restriction>
      </xsd:simpleType>
    </xsd:element>
    <xsd:element name="Internet_x0020_Media_x0020_Type" ma:index="61" nillable="true" ma:displayName="Internet Media Type" ma:description="" ma:hidden="true" ma:internalName="Internet_x0020_Media_x0020_Type" ma:readOnly="false">
      <xsd:simpleType>
        <xsd:restriction base="dms:Text">
          <xsd:maxLength value="255"/>
        </xsd:restriction>
      </xsd:simpleType>
    </xsd:element>
    <xsd:element name="Last_x0020_Action_x0020_Date" ma:index="62" nillable="true" ma:displayName="Last Action Date" ma:default="" ma:description="" ma:format="DateOnly" ma:hidden="true" ma:internalName="Last_x0020_Action_x0020_Date" ma:readOnly="false">
      <xsd:simpleType>
        <xsd:restriction base="dms:DateTime"/>
      </xsd:simpleType>
    </xsd:element>
    <xsd:element name="Last_x0020_Updated_x0020_By" ma:index="63" nillable="true" ma:displayName="Last Updated By" ma:description="" ma:hidden="true" ma:internalName="Last_x0020_Updated_x0020_By" ma:readOnly="false">
      <xsd:simpleType>
        <xsd:restriction base="dms:Text">
          <xsd:maxLength value="255"/>
        </xsd:restriction>
      </xsd:simpleType>
    </xsd:element>
    <xsd:element name="Linked_x0020_Documents" ma:index="64" nillable="true" ma:displayName="Linked Documents" ma:description="" ma:internalName="Linked_x0020_Documents" ma:readOnly="false">
      <xsd:simpleType>
        <xsd:restriction base="dms:Text">
          <xsd:maxLength value="255"/>
        </xsd:restriction>
      </xsd:simpleType>
    </xsd:element>
    <xsd:element name="Media_x0020_Type" ma:index="65" nillable="true" ma:displayName="Media Type" ma:description="" ma:hidden="true" ma:internalName="Media_x0020_Type" ma:readOnly="false">
      <xsd:simpleType>
        <xsd:restriction base="dms:Text">
          <xsd:maxLength value="255"/>
        </xsd:restriction>
      </xsd:simpleType>
    </xsd:element>
    <xsd:element name="Movement_x0020_History" ma:index="66" nillable="true" ma:displayName="Movement History" ma:description="" ma:internalName="Movement_x0020_History" ma:readOnly="false">
      <xsd:simpleType>
        <xsd:restriction base="dms:Note"/>
      </xsd:simpleType>
    </xsd:element>
    <xsd:element name="My_x0020_Review_x0020_Complete" ma:index="67" nillable="true" ma:displayName="My Review Complete" ma:description="" ma:internalName="My_x0020_Review_x0020_Complete" ma:readOnly="false">
      <xsd:simpleType>
        <xsd:restriction base="dms:Boolean"/>
      </xsd:simpleType>
    </xsd:element>
    <xsd:element name="New_Request" ma:index="68" nillable="true" ma:displayName="New_Request" ma:description="" ma:hidden="true" ma:internalName="New_Request" ma:readOnly="false">
      <xsd:simpleType>
        <xsd:restriction base="dms:Text">
          <xsd:maxLength value="255"/>
        </xsd:restriction>
      </xsd:simpleType>
    </xsd:element>
    <xsd:element name="Next_x0020_Review_x0020_Date" ma:index="69" nillable="true" ma:displayName="Next Review Date" ma:default="" ma:description="" ma:format="DateOnly" ma:internalName="Next_x0020_Review_x0020_Date" ma:readOnly="false">
      <xsd:simpleType>
        <xsd:restriction base="dms:DateTime"/>
      </xsd:simpleType>
    </xsd:element>
    <xsd:element name="TRIM_x0020_Notes" ma:index="70" nillable="true" ma:displayName="TRIM Notes" ma:description="" ma:internalName="TRIM_x0020_Notes" ma:readOnly="false">
      <xsd:simpleType>
        <xsd:restriction base="dms:Note"/>
      </xsd:simpleType>
    </xsd:element>
    <xsd:element name="Number_x0020_of_x0020_Pages" ma:index="71" nillable="true" ma:displayName="Number of Pages" ma:decimals="-1" ma:description="" ma:hidden="true" ma:internalName="Number_x0020_of_x0020_Pages" ma:readOnly="false">
      <xsd:simpleType>
        <xsd:restriction base="dms:Number"/>
      </xsd:simpleType>
    </xsd:element>
    <xsd:element name="Number_x0020_of_x0020_renditions" ma:index="72" nillable="true" ma:displayName="Number of renditions" ma:decimals="-1" ma:description="" ma:hidden="true" ma:internalName="Number_x0020_of_x0020_renditions" ma:readOnly="false">
      <xsd:simpleType>
        <xsd:restriction base="dms:Number"/>
      </xsd:simpleType>
    </xsd:element>
    <xsd:element name="Other_x0020_contact" ma:index="73" nillable="true" ma:displayName="Other contact" ma:description="" ma:hidden="true" ma:internalName="Other_x0020_contact" ma:readOnly="false">
      <xsd:simpleType>
        <xsd:restriction base="dms:Note"/>
      </xsd:simpleType>
    </xsd:element>
    <xsd:element name="Overdue_x0020_actions" ma:index="74" nillable="true" ma:displayName="Overdue actions" ma:description="" ma:hidden="true" ma:internalName="Overdue_x0020_actions" ma:readOnly="false">
      <xsd:simpleType>
        <xsd:restriction base="dms:Text">
          <xsd:maxLength value="255"/>
        </xsd:restriction>
      </xsd:simpleType>
    </xsd:element>
    <xsd:element name="TRIM_x0020_Owner" ma:index="75" nillable="true" ma:displayName="TRIM Owner" ma:description="" ma:hidden="true" ma:internalName="TRIM_x0020_Owner" ma:readOnly="false">
      <xsd:simpleType>
        <xsd:restriction base="dms:Text">
          <xsd:maxLength value="255"/>
        </xsd:restriction>
      </xsd:simpleType>
    </xsd:element>
    <xsd:element name="Primary_x0020_contact" ma:index="76" nillable="true" ma:displayName="Primary contact" ma:description="" ma:hidden="true" ma:internalName="Primary_x0020_contact" ma:readOnly="false">
      <xsd:simpleType>
        <xsd:restriction base="dms:Text">
          <xsd:maxLength value="255"/>
        </xsd:restriction>
      </xsd:simpleType>
    </xsd:element>
    <xsd:element name="Property_x0020_Number" ma:index="77" nillable="true" ma:displayName="Property Number" ma:description="" ma:hidden="true" ma:internalName="Property_x0020_Number" ma:readOnly="false">
      <xsd:simpleType>
        <xsd:restriction base="dms:Text">
          <xsd:maxLength value="255"/>
        </xsd:restriction>
      </xsd:simpleType>
    </xsd:element>
    <xsd:element name="Record_x0020_Number" ma:index="78" nillable="true" ma:displayName="Record Number" ma:description="" ma:internalName="Record_x0020_Number" ma:readOnly="false">
      <xsd:simpleType>
        <xsd:restriction base="dms:Text">
          <xsd:maxLength value="255"/>
        </xsd:restriction>
      </xsd:simpleType>
    </xsd:element>
    <xsd:element name="Record_x0020_Type" ma:index="79" nillable="true" ma:displayName="Record Type" ma:description="" ma:hidden="true" ma:internalName="Record_x0020_Type" ma:readOnly="false">
      <xsd:simpleType>
        <xsd:restriction base="dms:Text">
          <xsd:maxLength value="255"/>
        </xsd:restriction>
      </xsd:simpleType>
    </xsd:element>
    <xsd:element name="Retention_x0020_schedule" ma:index="80" nillable="true" ma:displayName="Retention schedule" ma:description="" ma:internalName="Retention_x0020_schedule" ma:readOnly="false">
      <xsd:simpleType>
        <xsd:restriction base="dms:Note"/>
      </xsd:simpleType>
    </xsd:element>
    <xsd:element name="Revision_x0020_Count" ma:index="81" nillable="true" ma:displayName="Revision Count" ma:decimals="-1" ma:description="" ma:hidden="true" ma:internalName="Revision_x0020_Count" ma:readOnly="false">
      <xsd:simpleType>
        <xsd:restriction base="dms:Number"/>
      </xsd:simpleType>
    </xsd:element>
    <xsd:element name="Revision_x0020_Number" ma:index="82" nillable="true" ma:displayName="Revision Number" ma:decimals="-1" ma:description="" ma:hidden="true" ma:internalName="Revision_x0020_Number" ma:readOnly="false">
      <xsd:simpleType>
        <xsd:restriction base="dms:Number"/>
      </xsd:simpleType>
    </xsd:element>
    <xsd:element name="Scheduled_x0020_Inactive_x0020_Status" ma:index="83" nillable="true" ma:displayName="Scheduled Inactive Status" ma:description="" ma:internalName="Scheduled_x0020_Inactive_x0020_Status" ma:readOnly="false">
      <xsd:simpleType>
        <xsd:restriction base="dms:Text">
          <xsd:maxLength value="255"/>
        </xsd:restriction>
      </xsd:simpleType>
    </xsd:element>
    <xsd:element name="Signature" ma:index="84" nillable="true" ma:displayName="Signature" ma:description="" ma:hidden="true" ma:internalName="Signature" ma:readOnly="false">
      <xsd:simpleType>
        <xsd:restriction base="dms:Boolean"/>
      </xsd:simpleType>
    </xsd:element>
    <xsd:element name="Signed_x0020_By_x0020__x0028_if_x0020_different_x0020_from_x0020_Author_x0029_" ma:index="85" nillable="true" ma:displayName="Signed By (if different from Author)" ma:description="" ma:internalName="Signed_x0020_By_x0020__x0028_if_x0020_different_x0020_from_x0020_Author_x0029_" ma:readOnly="false">
      <xsd:simpleType>
        <xsd:restriction base="dms:Text">
          <xsd:maxLength value="255"/>
        </xsd:restriction>
      </xsd:simpleType>
    </xsd:element>
    <xsd:element name="Size" ma:index="86" nillable="true" ma:displayName="Size" ma:description="" ma:hidden="true" ma:internalName="Size" ma:readOnly="false">
      <xsd:simpleType>
        <xsd:restriction base="dms:Text">
          <xsd:maxLength value="255"/>
        </xsd:restriction>
      </xsd:simpleType>
    </xsd:element>
    <xsd:element name="Source_x0020_Document" ma:index="87" nillable="true" ma:displayName="Source Document" ma:description="" ma:hidden="true" ma:internalName="Source_x0020_Document" ma:readOnly="false">
      <xsd:simpleType>
        <xsd:restriction base="dms:Note"/>
      </xsd:simpleType>
    </xsd:element>
    <xsd:element name="Top_x0020_actions" ma:index="88" nillable="true" ma:displayName="Top actions" ma:description="" ma:hidden="true" ma:internalName="Top_x0020_actions" ma:readOnly="false">
      <xsd:simpleType>
        <xsd:restriction base="dms:Note"/>
      </xsd:simpleType>
    </xsd:element>
    <xsd:element name="Unique_x0020_Identifier" ma:index="89" nillable="true" ma:displayName="Unique Identifier" ma:description="" ma:hidden="true" ma:internalName="Unique_x0020_Identifier" ma:readOnly="false">
      <xsd:simpleType>
        <xsd:restriction base="dms:Text">
          <xsd:maxLength value="255"/>
        </xsd:restriction>
      </xsd:simpleType>
    </xsd:element>
    <xsd:element name="Vital_x0020_Record" ma:index="90" nillable="true" ma:displayName="Vital Record" ma:description="" ma:internalName="Vital_x0020_Record" ma:readOnly="false">
      <xsd:simpleType>
        <xsd:restriction base="dms:Boolean"/>
      </xsd:simpleType>
    </xsd:element>
    <xsd:element name="TRIM_x0020_Title" ma:index="91" nillable="true" ma:displayName="TRIM Title" ma:description="" ma:internalName="TRIM_x0020_Title" ma:readOnly="false">
      <xsd:simpleType>
        <xsd:restriction base="dms:Note"/>
      </xsd:simpleType>
    </xsd:element>
    <xsd:element name="TRIM_x0020_Related_x0020_Records" ma:index="92" nillable="true" ma:displayName="TRIM Related Records" ma:description="" ma:internalName="TRIM_x0020_Related_x0020_Records" ma:readOnly="false">
      <xsd:simpleType>
        <xsd:restriction base="dms:Note"/>
      </xsd:simpleType>
    </xsd:element>
    <xsd:element name="TRIM_x0020_Audit_x0020_History" ma:index="93" nillable="true" ma:displayName="TRIM Audit History" ma:description="" ma:internalName="TRIM_x0020_Audit_x0020_History" ma:readOnly="false">
      <xsd:simpleType>
        <xsd:restriction base="dms:Note"/>
      </xsd:simpleType>
    </xsd:element>
    <xsd:element name="MediaServiceAutoKeyPoints" ma:index="9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9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0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04" nillable="true" ma:displayName="Tags" ma:internalName="MediaServiceAutoTags" ma:readOnly="true">
      <xsd:simpleType>
        <xsd:restriction base="dms:Text"/>
      </xsd:simpleType>
    </xsd:element>
    <xsd:element name="MediaServiceGenerationTime" ma:index="10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0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0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73d31c-af62-4ecf-88a2-6fa5f3a137f9" elementFormDefault="qualified">
    <xsd:import namespace="http://schemas.microsoft.com/office/2006/documentManagement/types"/>
    <xsd:import namespace="http://schemas.microsoft.com/office/infopath/2007/PartnerControls"/>
    <xsd:element name="RevIMUniqueID" ma:index="94" nillable="true" ma:displayName="Record ID" ma:internalName="RevIMUniqueID" ma:readOnly="true">
      <xsd:simpleType>
        <xsd:restriction base="dms:Text"/>
      </xsd:simpleType>
    </xsd:element>
    <xsd:element name="i0f84bba906045b4af568ee102a52dcb" ma:index="96" ma:taxonomy="true" ma:internalName="i0f84bba906045b4af568ee102a52dcb" ma:taxonomyFieldName="RevIMBCS" ma:displayName="Records Class" ma:indexed="true" ma:default="6;#Planning (Business Plan)|aeca1183-09bb-4124-8d99-51a469fbf210" ma:fieldId="{20f84bba-9060-45b4-af56-8ee102a52dcb}" ma:sspId="f1f653eb-fb98-481f-b5fd-5f85c7eda6bb" ma:termSetId="706c9149-9965-4f9a-81b2-af17d6a41aed" ma:anchorId="a4b7269c-962d-4258-bd64-ed457429c043" ma:open="false" ma:isKeyword="false">
      <xsd:complexType>
        <xsd:sequence>
          <xsd:element ref="pc:Terms" minOccurs="0" maxOccurs="1"/>
        </xsd:sequence>
      </xsd:complexType>
    </xsd:element>
    <xsd:element name="TaxCatchAll" ma:index="97" nillable="true" ma:displayName="Taxonomy Catch All Column" ma:hidden="true" ma:list="{07c220f9-66ca-40b8-9b16-009f2d203535}" ma:internalName="TaxCatchAll" ma:showField="CatchAllData" ma:web="b073d31c-af62-4ecf-88a2-6fa5f3a137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10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S_x003a__x0020_Declassify_x0020_On xmlns="a0f73888-f0e8-4241-95e3-fed2f1930a44" xsi:nil="true"/>
    <Unique_x0020_Identifier xmlns="a0f73888-f0e8-4241-95e3-fed2f1930a44" xsi:nil="true"/>
    <i0f84bba906045b4af568ee102a52dcb xmlns="b073d31c-af62-4ecf-88a2-6fa5f3a137f9">
      <Terms xmlns="http://schemas.microsoft.com/office/infopath/2007/PartnerControls">
        <TermInfo xmlns="http://schemas.microsoft.com/office/infopath/2007/PartnerControls">
          <TermName xmlns="http://schemas.microsoft.com/office/infopath/2007/PartnerControls">Planning (Business Plan)</TermName>
          <TermId xmlns="http://schemas.microsoft.com/office/infopath/2007/PartnerControls">aeca1183-09bb-4124-8d99-51a469fbf210</TermId>
        </TermInfo>
      </Terms>
    </i0f84bba906045b4af568ee102a52dcb>
    <Current_x0020_action xmlns="a0f73888-f0e8-4241-95e3-fed2f1930a44" xsi:nil="true"/>
    <Date_x0020_Assigned xmlns="a0f73888-f0e8-4241-95e3-fed2f1930a44" xsi:nil="true"/>
    <Date_x0020_Last_x0020_Updated xmlns="a0f73888-f0e8-4241-95e3-fed2f1930a44" xsi:nil="true"/>
    <Document_x0020_Type xmlns="a0f73888-f0e8-4241-95e3-fed2f1930a44" xsi:nil="true"/>
    <Linked_x0020_Documents xmlns="a0f73888-f0e8-4241-95e3-fed2f1930a44" xsi:nil="true"/>
    <Date_x0020_Closed xmlns="a0f73888-f0e8-4241-95e3-fed2f1930a44" xsi:nil="true"/>
    <Document_x0020_Last_x0020_Accessed_x0020_Date xmlns="a0f73888-f0e8-4241-95e3-fed2f1930a44" xsi:nil="true"/>
    <Expanded_x0020_Number xmlns="a0f73888-f0e8-4241-95e3-fed2f1930a44" xsi:nil="true"/>
    <TRIM_x0020_Notes xmlns="a0f73888-f0e8-4241-95e3-fed2f1930a44" xsi:nil="true"/>
    <TaxCatchAll xmlns="b073d31c-af62-4ecf-88a2-6fa5f3a137f9">
      <Value>6</Value>
    </TaxCatchAll>
    <Date_x0020_Registered xmlns="a0f73888-f0e8-4241-95e3-fed2f1930a44" xsi:nil="true"/>
    <Access_x0020_Control xmlns="a0f73888-f0e8-4241-95e3-fed2f1930a44" xsi:nil="true"/>
    <Classification xmlns="a0f73888-f0e8-4241-95e3-fed2f1930a44" xsi:nil="true"/>
    <Date_x0020_Inactive xmlns="a0f73888-f0e8-4241-95e3-fed2f1930a44" xsi:nil="true"/>
    <Addressee xmlns="a0f73888-f0e8-4241-95e3-fed2f1930a44" xsi:nil="true"/>
    <Attached_x0020_Labels xmlns="a0f73888-f0e8-4241-95e3-fed2f1930a44" xsi:nil="true"/>
    <Date_x0020_Due_x0020_for_x0020_Make_x0020_Inactive xmlns="a0f73888-f0e8-4241-95e3-fed2f1930a44" xsi:nil="true"/>
    <Disposition xmlns="a0f73888-f0e8-4241-95e3-fed2f1930a44" xsi:nil="true"/>
    <Internet_x0020_Media_x0020_Type xmlns="a0f73888-f0e8-4241-95e3-fed2f1930a44" xsi:nil="true"/>
    <Number_x0020_of_x0020_Pages xmlns="a0f73888-f0e8-4241-95e3-fed2f1930a44" xsi:nil="true"/>
    <TRIM_x0020_Audit_x0020_History xmlns="a0f73888-f0e8-4241-95e3-fed2f1930a44" xsi:nil="true"/>
    <All_x0020_contacts xmlns="a0f73888-f0e8-4241-95e3-fed2f1930a44" xsi:nil="true"/>
    <Foreign_x0020_Barcode xmlns="a0f73888-f0e8-4241-95e3-fed2f1930a44" xsi:nil="true"/>
    <Movement_x0020_History xmlns="a0f73888-f0e8-4241-95e3-fed2f1930a44" xsi:nil="true"/>
    <TRIM_x0020_Owner xmlns="a0f73888-f0e8-4241-95e3-fed2f1930a44" xsi:nil="true"/>
    <Signature xmlns="a0f73888-f0e8-4241-95e3-fed2f1930a44" xsi:nil="true"/>
    <Vital_x0020_Record xmlns="a0f73888-f0e8-4241-95e3-fed2f1930a44" xsi:nil="true"/>
    <Creator xmlns="a0f73888-f0e8-4241-95e3-fed2f1930a44" xsi:nil="true"/>
    <External_x0020_ID xmlns="a0f73888-f0e8-4241-95e3-fed2f1930a44" xsi:nil="true"/>
    <Retention_x0020_schedule xmlns="a0f73888-f0e8-4241-95e3-fed2f1930a44" xsi:nil="true"/>
    <Scheduled_x0020_Inactive_x0020_Status xmlns="a0f73888-f0e8-4241-95e3-fed2f1930a44" xsi:nil="true"/>
    <Source_x0020_Document xmlns="a0f73888-f0e8-4241-95e3-fed2f1930a44" xsi:nil="true"/>
    <Editor0 xmlns="a0f73888-f0e8-4241-95e3-fed2f1930a44" xsi:nil="true"/>
    <Revision_x0020_Number xmlns="a0f73888-f0e8-4241-95e3-fed2f1930a44" xsi:nil="true"/>
    <Date_x0020_Declared_x0020_As_x0020_Final xmlns="a0f73888-f0e8-4241-95e3-fed2f1930a44" xsi:nil="true"/>
    <Email_x0020_Conversation_x0020_ID xmlns="a0f73888-f0e8-4241-95e3-fed2f1930a44" xsi:nil="true"/>
    <Infovision_x0020_Number xmlns="a0f73888-f0e8-4241-95e3-fed2f1930a44" xsi:nil="true"/>
    <Overdue_x0020_actions xmlns="a0f73888-f0e8-4241-95e3-fed2f1930a44" xsi:nil="true"/>
    <TRIM_x0020_Related_x0020_Records xmlns="a0f73888-f0e8-4241-95e3-fed2f1930a44" xsi:nil="true"/>
    <Assignee_x0020_Status xmlns="a0f73888-f0e8-4241-95e3-fed2f1930a44" xsi:nil="true"/>
    <Container_x0020_title xmlns="a0f73888-f0e8-4241-95e3-fed2f1930a44" xsi:nil="true"/>
    <Other_x0020_contact xmlns="a0f73888-f0e8-4241-95e3-fed2f1930a44" xsi:nil="true"/>
    <All_x0020_Parts xmlns="a0f73888-f0e8-4241-95e3-fed2f1930a44" xsi:nil="true"/>
    <Alternate_x0020_Contents_x0020_Count xmlns="a0f73888-f0e8-4241-95e3-fed2f1930a44" xsi:nil="true"/>
    <Flags xmlns="a0f73888-f0e8-4241-95e3-fed2f1930a44" xsi:nil="true"/>
    <GPS_x0020_Location xmlns="a0f73888-f0e8-4241-95e3-fed2f1930a44" xsi:nil="true"/>
    <Record_x0020_Number xmlns="a0f73888-f0e8-4241-95e3-fed2f1930a44" xsi:nil="true"/>
    <Date_x0020_Of_x0020_Most_x0020_Recent_x0020_Disposition_x0020_Change xmlns="a0f73888-f0e8-4241-95e3-fed2f1930a44" xsi:nil="true"/>
    <Elasticsearch_x0020_Indexing_x0020_Metadata_x0020__x0028_JSON_x0029_ xmlns="a0f73888-f0e8-4241-95e3-fed2f1930a44" xsi:nil="true"/>
    <Alternative_x0020_container xmlns="a0f73888-f0e8-4241-95e3-fed2f1930a44" xsi:nil="true"/>
    <Contained_x0020_records xmlns="a0f73888-f0e8-4241-95e3-fed2f1930a44" xsi:nil="true"/>
    <Has_x0020_Links xmlns="a0f73888-f0e8-4241-95e3-fed2f1930a44" xsi:nil="true"/>
    <Last_x0020_Updated_x0020_By xmlns="a0f73888-f0e8-4241-95e3-fed2f1930a44" xsi:nil="true"/>
    <My_x0020_Review_x0020_Complete xmlns="a0f73888-f0e8-4241-95e3-fed2f1930a44" xsi:nil="true"/>
    <Alternatively_x0020_Contains xmlns="a0f73888-f0e8-4241-95e3-fed2f1930a44" xsi:nil="true"/>
    <Edit_x0020_Status xmlns="a0f73888-f0e8-4241-95e3-fed2f1930a44" xsi:nil="true"/>
    <Last_x0020_Action_x0020_Date xmlns="a0f73888-f0e8-4241-95e3-fed2f1930a44" xsi:nil="true"/>
    <Primary_x0020_contact xmlns="a0f73888-f0e8-4241-95e3-fed2f1930a44" xsi:nil="true"/>
    <Property_x0020_Number xmlns="a0f73888-f0e8-4241-95e3-fed2f1930a44" xsi:nil="true"/>
    <Record_x0020_Type xmlns="a0f73888-f0e8-4241-95e3-fed2f1930a44" xsi:nil="true"/>
    <Signed_x0020_By_x0020__x0028_if_x0020_different_x0020_from_x0020_Author_x0029_ xmlns="a0f73888-f0e8-4241-95e3-fed2f1930a44" xsi:nil="true"/>
    <TRIM_x0020_Author xmlns="a0f73888-f0e8-4241-95e3-fed2f1930a44" xsi:nil="true"/>
    <Box_x0020_Number xmlns="a0f73888-f0e8-4241-95e3-fed2f1930a44" xsi:nil="true"/>
    <Date_x0020_Received xmlns="a0f73888-f0e8-4241-95e3-fed2f1930a44" xsi:nil="true"/>
    <Number_x0020_of_x0020_renditions xmlns="a0f73888-f0e8-4241-95e3-fed2f1930a44" xsi:nil="true"/>
    <Email_x0020_Message_x0020_ID xmlns="a0f73888-f0e8-4241-95e3-fed2f1930a44" xsi:nil="true"/>
    <New_Request xmlns="a0f73888-f0e8-4241-95e3-fed2f1930a44" xsi:nil="true"/>
    <Next_x0020_Review_x0020_Date xmlns="a0f73888-f0e8-4241-95e3-fed2f1930a44" xsi:nil="true"/>
    <Revision_x0020_Count xmlns="a0f73888-f0e8-4241-95e3-fed2f1930a44" xsi:nil="true"/>
    <Alternative_x0020_Containers xmlns="a0f73888-f0e8-4241-95e3-fed2f1930a44" xsi:nil="true"/>
    <TRIM_x0020_Title xmlns="a0f73888-f0e8-4241-95e3-fed2f1930a44" xsi:nil="true"/>
    <CS_x003a__x0020_Declassify_x0020_Details xmlns="a0f73888-f0e8-4241-95e3-fed2f1930a44" xsi:nil="true"/>
    <Date_x0020_Modified xmlns="a0f73888-f0e8-4241-95e3-fed2f1930a44" xsi:nil="true"/>
    <Has_x0020_Email_x0020_Attachments xmlns="a0f73888-f0e8-4241-95e3-fed2f1930a44" xsi:nil="true"/>
    <Home xmlns="a0f73888-f0e8-4241-95e3-fed2f1930a44" xsi:nil="true"/>
    <Size xmlns="a0f73888-f0e8-4241-95e3-fed2f1930a44" xsi:nil="true"/>
    <Top_x0020_actions xmlns="a0f73888-f0e8-4241-95e3-fed2f1930a44" xsi:nil="true"/>
    <Aggregated_x0020_Disposal_x0020_Schedule xmlns="a0f73888-f0e8-4241-95e3-fed2f1930a44" xsi:nil="true"/>
    <All_x0020_actions xmlns="a0f73888-f0e8-4241-95e3-fed2f1930a44" xsi:nil="true"/>
    <Assignee xmlns="a0f73888-f0e8-4241-95e3-fed2f1930a44" xsi:nil="true"/>
    <Container xmlns="a0f73888-f0e8-4241-95e3-fed2f1930a44" xsi:nil="true"/>
    <Date_x0020_Created xmlns="a0f73888-f0e8-4241-95e3-fed2f1930a44" xsi:nil="true"/>
    <Date_x0020_Imported xmlns="a0f73888-f0e8-4241-95e3-fed2f1930a44" xsi:nil="true"/>
    <Extension xmlns="a0f73888-f0e8-4241-95e3-fed2f1930a44" xsi:nil="true"/>
    <Media_x0020_Type xmlns="a0f73888-f0e8-4241-95e3-fed2f1930a44" xsi:nil="true"/>
    <_dlc_DocId xmlns="b073d31c-af62-4ecf-88a2-6fa5f3a137f9">DOCID-1968905895-15805</_dlc_DocId>
    <_dlc_DocIdUrl xmlns="b073d31c-af62-4ecf-88a2-6fa5f3a137f9">
      <Url>https://cardiniavicgovau.sharepoint.com/sites/WholeofCouncil/_layouts/15/DocIdRedir.aspx?ID=DOCID-1968905895-15805</Url>
      <Description>DOCID-1968905895-15805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E1BF3D-29F0-435A-AEE7-3E85339A5B0E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3138A68-3728-404A-9BE6-C572D5DCE67A}">
  <ds:schemaRefs>
    <ds:schemaRef ds:uri="a0f73888-f0e8-4241-95e3-fed2f1930a44"/>
    <ds:schemaRef ds:uri="b073d31c-af62-4ecf-88a2-6fa5f3a137f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1FEE83D-7C5C-44B8-AE55-478E398F72D3}">
  <ds:schemaRefs>
    <ds:schemaRef ds:uri="a0f73888-f0e8-4241-95e3-fed2f1930a44"/>
    <ds:schemaRef ds:uri="b073d31c-af62-4ecf-88a2-6fa5f3a137f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E36DFD44-5584-4B26-A7CD-AAA2624E2E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Application>Microsoft Office PowerPoint</Application>
  <PresentationFormat>A4 Paper (210x297 mm)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</vt:lpstr>
      <vt:lpstr>PowerPoint Presentation</vt:lpstr>
      <vt:lpstr>Access and Inclusion - Disability Action Plan 2021 – 2026 Information sheet for educators Engaging early years children in the action plan consultation</vt:lpstr>
      <vt:lpstr>Setting the scene….</vt:lpstr>
      <vt:lpstr>Disability is how people:</vt:lpstr>
      <vt:lpstr>PowerPoint Presentation</vt:lpstr>
      <vt:lpstr>Disability     Inclusion =</vt:lpstr>
      <vt:lpstr>Thank you for helping us out Consultation Closes 6 June, 2021  </vt:lpstr>
      <vt:lpstr>PowerPoint Presentation</vt:lpstr>
    </vt:vector>
  </TitlesOfParts>
  <Company>Cardinia 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Tuck</dc:creator>
  <cp:revision>2</cp:revision>
  <cp:lastPrinted>2021-04-22T01:40:50Z</cp:lastPrinted>
  <dcterms:created xsi:type="dcterms:W3CDTF">2021-03-16T06:38:10Z</dcterms:created>
  <dcterms:modified xsi:type="dcterms:W3CDTF">2021-04-22T05:46:11Z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0x010100DC10969149D4E74EA0800F838066A758000CB080B1C6AED548A9D76DBE29873E6B</vt:lpwstr>
  </property>
  <property fmtid="{D5CDD505-2E9C-101B-9397-08002B2CF9AE}" pid="3" name="RevIMBCS">
    <vt:lpwstr>6;#Planning (Business Plan)|aeca1183-09bb-4124-8d99-51a469fbf210</vt:lpwstr>
  </property>
  <property fmtid="{D5CDD505-2E9C-101B-9397-08002B2CF9AE}" pid="4" name="_dlc_DocIdItemGuid">
    <vt:lpwstr>e21457d8-f1fd-4a8f-9857-2e87b52d506c</vt:lpwstr>
  </property>
  <property fmtid="{D5CDD505-2E9C-101B-9397-08002B2CF9AE}" pid="5" name="SharedWithUsers">
    <vt:lpwstr>150;#Kat Hodgins;#162;#Nat Noonan;#109;#Ali Johns;#111;#Annmarie Saffin;#191;#Mark Carter;#127;#Stephen Sparrow</vt:lpwstr>
  </property>
</Properties>
</file>